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22"/>
  </p:handoutMasterIdLst>
  <p:sldIdLst>
    <p:sldId id="256" r:id="rId4"/>
    <p:sldId id="428" r:id="rId5"/>
    <p:sldId id="274" r:id="rId6"/>
    <p:sldId id="310" r:id="rId7"/>
    <p:sldId id="261" r:id="rId8"/>
    <p:sldId id="421" r:id="rId9"/>
    <p:sldId id="423" r:id="rId10"/>
    <p:sldId id="417" r:id="rId11"/>
    <p:sldId id="424" r:id="rId12"/>
    <p:sldId id="419" r:id="rId13"/>
    <p:sldId id="429" r:id="rId14"/>
    <p:sldId id="309" r:id="rId15"/>
    <p:sldId id="425" r:id="rId16"/>
    <p:sldId id="307" r:id="rId17"/>
    <p:sldId id="427" r:id="rId18"/>
    <p:sldId id="264" r:id="rId19"/>
    <p:sldId id="426" r:id="rId20"/>
    <p:sldId id="260" r:id="rId21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20CD"/>
    <a:srgbClr val="D640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24" y="60"/>
      </p:cViewPr>
      <p:guideLst>
        <p:guide orient="horz" pos="2424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, Junhan (Berkeley Heights)" userId="f4e12382-5466-4080-9dc0-84a68615803f" providerId="ADAL" clId="{751F7985-0BFB-43F0-AAE5-B6AAF883738B}"/>
    <pc:docChg chg="undo custSel addSld delSld modSld sldOrd modShowInfo">
      <pc:chgData name="An, Junhan (Berkeley Heights)" userId="f4e12382-5466-4080-9dc0-84a68615803f" providerId="ADAL" clId="{751F7985-0BFB-43F0-AAE5-B6AAF883738B}" dt="2023-11-03T19:10:03.960" v="1501" actId="1076"/>
      <pc:docMkLst>
        <pc:docMk/>
      </pc:docMkLst>
      <pc:sldChg chg="delSp modSp mod">
        <pc:chgData name="An, Junhan (Berkeley Heights)" userId="f4e12382-5466-4080-9dc0-84a68615803f" providerId="ADAL" clId="{751F7985-0BFB-43F0-AAE5-B6AAF883738B}" dt="2023-11-03T17:24:56.763" v="871" actId="20577"/>
        <pc:sldMkLst>
          <pc:docMk/>
          <pc:sldMk cId="4032476198" sldId="256"/>
        </pc:sldMkLst>
        <pc:spChg chg="del">
          <ac:chgData name="An, Junhan (Berkeley Heights)" userId="f4e12382-5466-4080-9dc0-84a68615803f" providerId="ADAL" clId="{751F7985-0BFB-43F0-AAE5-B6AAF883738B}" dt="2023-10-30T14:36:56.292" v="0" actId="478"/>
          <ac:spMkLst>
            <pc:docMk/>
            <pc:sldMk cId="4032476198" sldId="256"/>
            <ac:spMk id="6" creationId="{00000000-0000-0000-0000-000000000000}"/>
          </ac:spMkLst>
        </pc:spChg>
        <pc:spChg chg="mod">
          <ac:chgData name="An, Junhan (Berkeley Heights)" userId="f4e12382-5466-4080-9dc0-84a68615803f" providerId="ADAL" clId="{751F7985-0BFB-43F0-AAE5-B6AAF883738B}" dt="2023-11-03T17:24:56.763" v="871" actId="20577"/>
          <ac:spMkLst>
            <pc:docMk/>
            <pc:sldMk cId="4032476198" sldId="256"/>
            <ac:spMk id="13" creationId="{C221F751-3C5B-4561-AD14-8637C5B66736}"/>
          </ac:spMkLst>
        </pc:spChg>
        <pc:spChg chg="del">
          <ac:chgData name="An, Junhan (Berkeley Heights)" userId="f4e12382-5466-4080-9dc0-84a68615803f" providerId="ADAL" clId="{751F7985-0BFB-43F0-AAE5-B6AAF883738B}" dt="2023-10-30T14:39:36.920" v="95" actId="478"/>
          <ac:spMkLst>
            <pc:docMk/>
            <pc:sldMk cId="4032476198" sldId="256"/>
            <ac:spMk id="14" creationId="{DF166F6B-B975-4F3C-BCF2-9971086140FB}"/>
          </ac:spMkLst>
        </pc:spChg>
        <pc:grpChg chg="del">
          <ac:chgData name="An, Junhan (Berkeley Heights)" userId="f4e12382-5466-4080-9dc0-84a68615803f" providerId="ADAL" clId="{751F7985-0BFB-43F0-AAE5-B6AAF883738B}" dt="2023-10-30T14:39:34.081" v="94" actId="478"/>
          <ac:grpSpMkLst>
            <pc:docMk/>
            <pc:sldMk cId="4032476198" sldId="256"/>
            <ac:grpSpMk id="10" creationId="{00000000-0000-0000-0000-000000000000}"/>
          </ac:grpSpMkLst>
        </pc:grpChg>
      </pc:sldChg>
      <pc:sldChg chg="del">
        <pc:chgData name="An, Junhan (Berkeley Heights)" userId="f4e12382-5466-4080-9dc0-84a68615803f" providerId="ADAL" clId="{751F7985-0BFB-43F0-AAE5-B6AAF883738B}" dt="2023-11-03T17:54:30.016" v="1216" actId="2696"/>
        <pc:sldMkLst>
          <pc:docMk/>
          <pc:sldMk cId="313758320" sldId="257"/>
        </pc:sldMkLst>
      </pc:sldChg>
      <pc:sldChg chg="del">
        <pc:chgData name="An, Junhan (Berkeley Heights)" userId="f4e12382-5466-4080-9dc0-84a68615803f" providerId="ADAL" clId="{751F7985-0BFB-43F0-AAE5-B6AAF883738B}" dt="2023-11-03T17:54:30.016" v="1216" actId="2696"/>
        <pc:sldMkLst>
          <pc:docMk/>
          <pc:sldMk cId="212682184" sldId="258"/>
        </pc:sldMkLst>
      </pc:sldChg>
      <pc:sldChg chg="del">
        <pc:chgData name="An, Junhan (Berkeley Heights)" userId="f4e12382-5466-4080-9dc0-84a68615803f" providerId="ADAL" clId="{751F7985-0BFB-43F0-AAE5-B6AAF883738B}" dt="2023-11-03T17:54:30.016" v="1216" actId="2696"/>
        <pc:sldMkLst>
          <pc:docMk/>
          <pc:sldMk cId="486176497" sldId="259"/>
        </pc:sldMkLst>
      </pc:sldChg>
      <pc:sldChg chg="delSp modSp mod">
        <pc:chgData name="An, Junhan (Berkeley Heights)" userId="f4e12382-5466-4080-9dc0-84a68615803f" providerId="ADAL" clId="{751F7985-0BFB-43F0-AAE5-B6AAF883738B}" dt="2023-11-03T18:08:12.767" v="1266"/>
        <pc:sldMkLst>
          <pc:docMk/>
          <pc:sldMk cId="2582224218" sldId="260"/>
        </pc:sldMkLst>
        <pc:spChg chg="del mod">
          <ac:chgData name="An, Junhan (Berkeley Heights)" userId="f4e12382-5466-4080-9dc0-84a68615803f" providerId="ADAL" clId="{751F7985-0BFB-43F0-AAE5-B6AAF883738B}" dt="2023-11-03T18:08:12.767" v="1266"/>
          <ac:spMkLst>
            <pc:docMk/>
            <pc:sldMk cId="2582224218" sldId="260"/>
            <ac:spMk id="5" creationId="{FB2F21A8-A2DC-448E-8003-AFE4C77CBA6F}"/>
          </ac:spMkLst>
        </pc:spChg>
      </pc:sldChg>
      <pc:sldChg chg="delSp modSp mod">
        <pc:chgData name="An, Junhan (Berkeley Heights)" userId="f4e12382-5466-4080-9dc0-84a68615803f" providerId="ADAL" clId="{751F7985-0BFB-43F0-AAE5-B6AAF883738B}" dt="2023-10-30T15:15:06.223" v="582"/>
        <pc:sldMkLst>
          <pc:docMk/>
          <pc:sldMk cId="1100588271" sldId="261"/>
        </pc:sldMkLst>
        <pc:spChg chg="mod">
          <ac:chgData name="An, Junhan (Berkeley Heights)" userId="f4e12382-5466-4080-9dc0-84a68615803f" providerId="ADAL" clId="{751F7985-0BFB-43F0-AAE5-B6AAF883738B}" dt="2023-10-30T15:15:04.149" v="580" actId="20577"/>
          <ac:spMkLst>
            <pc:docMk/>
            <pc:sldMk cId="1100588271" sldId="261"/>
            <ac:spMk id="4" creationId="{948A2979-A456-4286-B8FC-8FF4C0C58EFD}"/>
          </ac:spMkLst>
        </pc:spChg>
        <pc:spChg chg="del mod">
          <ac:chgData name="An, Junhan (Berkeley Heights)" userId="f4e12382-5466-4080-9dc0-84a68615803f" providerId="ADAL" clId="{751F7985-0BFB-43F0-AAE5-B6AAF883738B}" dt="2023-10-30T15:15:06.223" v="582"/>
          <ac:spMkLst>
            <pc:docMk/>
            <pc:sldMk cId="1100588271" sldId="261"/>
            <ac:spMk id="5" creationId="{35784B83-6120-4373-9C1F-DC8EEE6D58B3}"/>
          </ac:spMkLst>
        </pc:spChg>
      </pc:sldChg>
      <pc:sldChg chg="del">
        <pc:chgData name="An, Junhan (Berkeley Heights)" userId="f4e12382-5466-4080-9dc0-84a68615803f" providerId="ADAL" clId="{751F7985-0BFB-43F0-AAE5-B6AAF883738B}" dt="2023-11-03T17:54:30.016" v="1216" actId="2696"/>
        <pc:sldMkLst>
          <pc:docMk/>
          <pc:sldMk cId="4076648355" sldId="263"/>
        </pc:sldMkLst>
      </pc:sldChg>
      <pc:sldChg chg="addSp delSp modSp mod ord">
        <pc:chgData name="An, Junhan (Berkeley Heights)" userId="f4e12382-5466-4080-9dc0-84a68615803f" providerId="ADAL" clId="{751F7985-0BFB-43F0-AAE5-B6AAF883738B}" dt="2023-11-03T17:53:03.720" v="1149"/>
        <pc:sldMkLst>
          <pc:docMk/>
          <pc:sldMk cId="545688175" sldId="264"/>
        </pc:sldMkLst>
        <pc:spChg chg="mod">
          <ac:chgData name="An, Junhan (Berkeley Heights)" userId="f4e12382-5466-4080-9dc0-84a68615803f" providerId="ADAL" clId="{751F7985-0BFB-43F0-AAE5-B6AAF883738B}" dt="2023-11-03T17:45:01.561" v="1025" actId="20577"/>
          <ac:spMkLst>
            <pc:docMk/>
            <pc:sldMk cId="545688175" sldId="264"/>
            <ac:spMk id="2" creationId="{00000000-0000-0000-0000-000000000000}"/>
          </ac:spMkLst>
        </pc:spChg>
        <pc:spChg chg="add mod">
          <ac:chgData name="An, Junhan (Berkeley Heights)" userId="f4e12382-5466-4080-9dc0-84a68615803f" providerId="ADAL" clId="{751F7985-0BFB-43F0-AAE5-B6AAF883738B}" dt="2023-11-03T17:45:44.328" v="1063" actId="122"/>
          <ac:spMkLst>
            <pc:docMk/>
            <pc:sldMk cId="545688175" sldId="264"/>
            <ac:spMk id="3" creationId="{55B69D4C-6079-33DE-CC8E-74E331B9A43C}"/>
          </ac:spMkLst>
        </pc:spChg>
        <pc:spChg chg="del">
          <ac:chgData name="An, Junhan (Berkeley Heights)" userId="f4e12382-5466-4080-9dc0-84a68615803f" providerId="ADAL" clId="{751F7985-0BFB-43F0-AAE5-B6AAF883738B}" dt="2023-11-03T17:45:06.394" v="1026" actId="478"/>
          <ac:spMkLst>
            <pc:docMk/>
            <pc:sldMk cId="545688175" sldId="264"/>
            <ac:spMk id="29" creationId="{81D993C0-8B95-45F9-BEA9-70860A37C2A0}"/>
          </ac:spMkLst>
        </pc:spChg>
        <pc:spChg chg="del">
          <ac:chgData name="An, Junhan (Berkeley Heights)" userId="f4e12382-5466-4080-9dc0-84a68615803f" providerId="ADAL" clId="{751F7985-0BFB-43F0-AAE5-B6AAF883738B}" dt="2023-11-03T17:45:06.394" v="1026" actId="478"/>
          <ac:spMkLst>
            <pc:docMk/>
            <pc:sldMk cId="545688175" sldId="264"/>
            <ac:spMk id="30" creationId="{EF01C690-0E61-4ED2-85C3-D566374C5191}"/>
          </ac:spMkLst>
        </pc:spChg>
        <pc:spChg chg="del">
          <ac:chgData name="An, Junhan (Berkeley Heights)" userId="f4e12382-5466-4080-9dc0-84a68615803f" providerId="ADAL" clId="{751F7985-0BFB-43F0-AAE5-B6AAF883738B}" dt="2023-11-03T17:45:06.394" v="1026" actId="478"/>
          <ac:spMkLst>
            <pc:docMk/>
            <pc:sldMk cId="545688175" sldId="264"/>
            <ac:spMk id="31" creationId="{BD62F808-9284-4899-A02C-6CBD644758C0}"/>
          </ac:spMkLst>
        </pc:spChg>
        <pc:spChg chg="del">
          <ac:chgData name="An, Junhan (Berkeley Heights)" userId="f4e12382-5466-4080-9dc0-84a68615803f" providerId="ADAL" clId="{751F7985-0BFB-43F0-AAE5-B6AAF883738B}" dt="2023-11-03T17:45:06.394" v="1026" actId="478"/>
          <ac:spMkLst>
            <pc:docMk/>
            <pc:sldMk cId="545688175" sldId="264"/>
            <ac:spMk id="32" creationId="{6E97B431-09E2-455D-883A-1CC728DF61B0}"/>
          </ac:spMkLst>
        </pc:spChg>
        <pc:spChg chg="del">
          <ac:chgData name="An, Junhan (Berkeley Heights)" userId="f4e12382-5466-4080-9dc0-84a68615803f" providerId="ADAL" clId="{751F7985-0BFB-43F0-AAE5-B6AAF883738B}" dt="2023-11-03T17:45:06.394" v="1026" actId="478"/>
          <ac:spMkLst>
            <pc:docMk/>
            <pc:sldMk cId="545688175" sldId="264"/>
            <ac:spMk id="33" creationId="{A269A127-16E2-4B58-99A0-936EFD399085}"/>
          </ac:spMkLst>
        </pc:spChg>
        <pc:spChg chg="del">
          <ac:chgData name="An, Junhan (Berkeley Heights)" userId="f4e12382-5466-4080-9dc0-84a68615803f" providerId="ADAL" clId="{751F7985-0BFB-43F0-AAE5-B6AAF883738B}" dt="2023-11-03T17:45:06.394" v="1026" actId="478"/>
          <ac:spMkLst>
            <pc:docMk/>
            <pc:sldMk cId="545688175" sldId="264"/>
            <ac:spMk id="34" creationId="{22FDAF15-0AD3-438E-81B1-80B8E9A6C056}"/>
          </ac:spMkLst>
        </pc:spChg>
        <pc:spChg chg="del">
          <ac:chgData name="An, Junhan (Berkeley Heights)" userId="f4e12382-5466-4080-9dc0-84a68615803f" providerId="ADAL" clId="{751F7985-0BFB-43F0-AAE5-B6AAF883738B}" dt="2023-11-03T17:45:06.394" v="1026" actId="478"/>
          <ac:spMkLst>
            <pc:docMk/>
            <pc:sldMk cId="545688175" sldId="264"/>
            <ac:spMk id="35" creationId="{C4017D71-7F6D-4F5D-AF0D-1BE873DB29F7}"/>
          </ac:spMkLst>
        </pc:spChg>
        <pc:spChg chg="del">
          <ac:chgData name="An, Junhan (Berkeley Heights)" userId="f4e12382-5466-4080-9dc0-84a68615803f" providerId="ADAL" clId="{751F7985-0BFB-43F0-AAE5-B6AAF883738B}" dt="2023-11-03T17:45:06.394" v="1026" actId="478"/>
          <ac:spMkLst>
            <pc:docMk/>
            <pc:sldMk cId="545688175" sldId="264"/>
            <ac:spMk id="36" creationId="{E3DE9712-9CB0-4CB6-BA9F-FD0442A6D720}"/>
          </ac:spMkLst>
        </pc:s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5" creationId="{9880191E-28EB-4CAB-99BA-DB454030BBAF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8" creationId="{27EFE592-BC5B-45C0-AAC2-C231D30E05B8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11" creationId="{B2DA4897-196E-4B41-9525-79E1FED018AF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14" creationId="{342A2322-F9F4-489E-8246-6D4D77777A22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17" creationId="{ECFD401A-4C94-4F6C-B693-07461EBA4A72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20" creationId="{724D19E5-9095-409B-8AE0-3D9909F0D018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23" creationId="{E4F4A972-A3E5-4C2B-A837-DD9765419F46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26" creationId="{09A1EE44-F133-4008-9893-3D0A51D018E1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38" creationId="{4E00F53E-CA07-479D-A5D6-211295DB2618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41" creationId="{39ED81F7-DC19-415B-B14A-CF81EA2B8FE9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44" creationId="{884DC587-881A-4FF7-851E-8A937BAEA8E8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47" creationId="{30F0AFA1-74E3-4EC9-9AFC-0A7BEDCD2D21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50" creationId="{EC976329-BADE-4817-AF88-28AF339ECA43}"/>
          </ac:grpSpMkLst>
        </pc:grpChg>
        <pc:grpChg chg="del">
          <ac:chgData name="An, Junhan (Berkeley Heights)" userId="f4e12382-5466-4080-9dc0-84a68615803f" providerId="ADAL" clId="{751F7985-0BFB-43F0-AAE5-B6AAF883738B}" dt="2023-11-03T17:45:06.394" v="1026" actId="478"/>
          <ac:grpSpMkLst>
            <pc:docMk/>
            <pc:sldMk cId="545688175" sldId="264"/>
            <ac:grpSpMk id="53" creationId="{F952F95D-03BE-4B85-8097-95EC781B9434}"/>
          </ac:grpSpMkLst>
        </pc:grpChg>
        <pc:grpChg chg="del">
          <ac:chgData name="An, Junhan (Berkeley Heights)" userId="f4e12382-5466-4080-9dc0-84a68615803f" providerId="ADAL" clId="{751F7985-0BFB-43F0-AAE5-B6AAF883738B}" dt="2023-11-03T17:45:08.335" v="1027" actId="478"/>
          <ac:grpSpMkLst>
            <pc:docMk/>
            <pc:sldMk cId="545688175" sldId="264"/>
            <ac:grpSpMk id="56" creationId="{DA8DA577-5633-4571-9F8F-1C62B89B116F}"/>
          </ac:grpSpMkLst>
        </pc:grpChg>
        <pc:grpChg chg="del">
          <ac:chgData name="An, Junhan (Berkeley Heights)" userId="f4e12382-5466-4080-9dc0-84a68615803f" providerId="ADAL" clId="{751F7985-0BFB-43F0-AAE5-B6AAF883738B}" dt="2023-11-03T17:45:09.848" v="1028" actId="478"/>
          <ac:grpSpMkLst>
            <pc:docMk/>
            <pc:sldMk cId="545688175" sldId="264"/>
            <ac:grpSpMk id="60" creationId="{B012E3A6-A992-4704-8231-A688B08A2C8A}"/>
          </ac:grpSpMkLst>
        </pc:grpChg>
        <pc:cxnChg chg="del">
          <ac:chgData name="An, Junhan (Berkeley Heights)" userId="f4e12382-5466-4080-9dc0-84a68615803f" providerId="ADAL" clId="{751F7985-0BFB-43F0-AAE5-B6AAF883738B}" dt="2023-11-03T17:45:06.394" v="1026" actId="478"/>
          <ac:cxnSpMkLst>
            <pc:docMk/>
            <pc:sldMk cId="545688175" sldId="264"/>
            <ac:cxnSpMk id="4" creationId="{75881B8D-0A55-4937-B14B-2DE41BA54FEE}"/>
          </ac:cxnSpMkLst>
        </pc:cxnChg>
      </pc:sldChg>
      <pc:sldChg chg="del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1176246345" sldId="265"/>
        </pc:sldMkLst>
      </pc:sldChg>
      <pc:sldChg chg="del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3385714917" sldId="268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1804945418" sldId="271"/>
        </pc:sldMkLst>
      </pc:sldChg>
      <pc:sldChg chg="addSp delSp modSp del mod ord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1259139746" sldId="272"/>
        </pc:sldMkLst>
        <pc:spChg chg="mod">
          <ac:chgData name="An, Junhan (Berkeley Heights)" userId="f4e12382-5466-4080-9dc0-84a68615803f" providerId="ADAL" clId="{751F7985-0BFB-43F0-AAE5-B6AAF883738B}" dt="2023-10-30T15:15:42.107" v="621" actId="20577"/>
          <ac:spMkLst>
            <pc:docMk/>
            <pc:sldMk cId="1259139746" sldId="272"/>
            <ac:spMk id="2" creationId="{C0B3EAAA-71B7-4F8C-87D8-5EE414375B92}"/>
          </ac:spMkLst>
        </pc:spChg>
        <pc:spChg chg="del">
          <ac:chgData name="An, Junhan (Berkeley Heights)" userId="f4e12382-5466-4080-9dc0-84a68615803f" providerId="ADAL" clId="{751F7985-0BFB-43F0-AAE5-B6AAF883738B}" dt="2023-10-30T15:15:44.222" v="622" actId="478"/>
          <ac:spMkLst>
            <pc:docMk/>
            <pc:sldMk cId="1259139746" sldId="272"/>
            <ac:spMk id="3" creationId="{18FD0B1F-2E91-42FF-9F35-CE1A27E12F41}"/>
          </ac:spMkLst>
        </pc:spChg>
        <pc:spChg chg="add del">
          <ac:chgData name="An, Junhan (Berkeley Heights)" userId="f4e12382-5466-4080-9dc0-84a68615803f" providerId="ADAL" clId="{751F7985-0BFB-43F0-AAE5-B6AAF883738B}" dt="2023-10-30T15:21:33.794" v="633" actId="931"/>
          <ac:spMkLst>
            <pc:docMk/>
            <pc:sldMk cId="1259139746" sldId="272"/>
            <ac:spMk id="5" creationId="{49A6B0CE-B098-492C-A6DB-E2B13A815F91}"/>
          </ac:spMkLst>
        </pc:spChg>
        <pc:picChg chg="add del mod">
          <ac:chgData name="An, Junhan (Berkeley Heights)" userId="f4e12382-5466-4080-9dc0-84a68615803f" providerId="ADAL" clId="{751F7985-0BFB-43F0-AAE5-B6AAF883738B}" dt="2023-10-30T15:21:29.664" v="632" actId="931"/>
          <ac:picMkLst>
            <pc:docMk/>
            <pc:sldMk cId="1259139746" sldId="272"/>
            <ac:picMk id="6" creationId="{177C8B94-6DB5-9EF8-4890-7CC43510E8F4}"/>
          </ac:picMkLst>
        </pc:picChg>
        <pc:picChg chg="add mod">
          <ac:chgData name="An, Junhan (Berkeley Heights)" userId="f4e12382-5466-4080-9dc0-84a68615803f" providerId="ADAL" clId="{751F7985-0BFB-43F0-AAE5-B6AAF883738B}" dt="2023-10-30T15:22:06.281" v="641"/>
          <ac:picMkLst>
            <pc:docMk/>
            <pc:sldMk cId="1259139746" sldId="272"/>
            <ac:picMk id="8" creationId="{AA5D6BAA-A320-2168-014D-BA7D4C7F6814}"/>
          </ac:picMkLst>
        </pc:picChg>
        <pc:picChg chg="add del mod">
          <ac:chgData name="An, Junhan (Berkeley Heights)" userId="f4e12382-5466-4080-9dc0-84a68615803f" providerId="ADAL" clId="{751F7985-0BFB-43F0-AAE5-B6AAF883738B}" dt="2023-10-30T15:26:05.994" v="787"/>
          <ac:picMkLst>
            <pc:docMk/>
            <pc:sldMk cId="1259139746" sldId="272"/>
            <ac:picMk id="9" creationId="{30955061-3264-C438-B635-DEF3510E1D8C}"/>
          </ac:picMkLst>
        </pc:picChg>
      </pc:sldChg>
      <pc:sldChg chg="del ord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436007164" sldId="273"/>
        </pc:sldMkLst>
      </pc:sldChg>
      <pc:sldChg chg="addSp delSp modSp mod">
        <pc:chgData name="An, Junhan (Berkeley Heights)" userId="f4e12382-5466-4080-9dc0-84a68615803f" providerId="ADAL" clId="{751F7985-0BFB-43F0-AAE5-B6AAF883738B}" dt="2023-10-30T14:43:08.346" v="263" actId="20577"/>
        <pc:sldMkLst>
          <pc:docMk/>
          <pc:sldMk cId="534067271" sldId="274"/>
        </pc:sldMkLst>
        <pc:spChg chg="mod">
          <ac:chgData name="An, Junhan (Berkeley Heights)" userId="f4e12382-5466-4080-9dc0-84a68615803f" providerId="ADAL" clId="{751F7985-0BFB-43F0-AAE5-B6AAF883738B}" dt="2023-10-30T14:39:57.509" v="97" actId="20577"/>
          <ac:spMkLst>
            <pc:docMk/>
            <pc:sldMk cId="534067271" sldId="274"/>
            <ac:spMk id="2" creationId="{00000000-0000-0000-0000-000000000000}"/>
          </ac:spMkLst>
        </pc:spChg>
        <pc:spChg chg="mod">
          <ac:chgData name="An, Junhan (Berkeley Heights)" userId="f4e12382-5466-4080-9dc0-84a68615803f" providerId="ADAL" clId="{751F7985-0BFB-43F0-AAE5-B6AAF883738B}" dt="2023-10-30T14:40:11.041" v="107" actId="20577"/>
          <ac:spMkLst>
            <pc:docMk/>
            <pc:sldMk cId="534067271" sldId="274"/>
            <ac:spMk id="8" creationId="{00000000-0000-0000-0000-000000000000}"/>
          </ac:spMkLst>
        </pc:spChg>
        <pc:spChg chg="mod">
          <ac:chgData name="An, Junhan (Berkeley Heights)" userId="f4e12382-5466-4080-9dc0-84a68615803f" providerId="ADAL" clId="{751F7985-0BFB-43F0-AAE5-B6AAF883738B}" dt="2023-10-30T14:41:32.368" v="189" actId="1076"/>
          <ac:spMkLst>
            <pc:docMk/>
            <pc:sldMk cId="534067271" sldId="274"/>
            <ac:spMk id="9" creationId="{00000000-0000-0000-0000-000000000000}"/>
          </ac:spMkLst>
        </pc:spChg>
        <pc:spChg chg="mod">
          <ac:chgData name="An, Junhan (Berkeley Heights)" userId="f4e12382-5466-4080-9dc0-84a68615803f" providerId="ADAL" clId="{751F7985-0BFB-43F0-AAE5-B6AAF883738B}" dt="2023-10-30T14:40:16.787" v="108" actId="20577"/>
          <ac:spMkLst>
            <pc:docMk/>
            <pc:sldMk cId="534067271" sldId="274"/>
            <ac:spMk id="13" creationId="{A16FAAE6-5486-4FE8-8D02-50C769003FD1}"/>
          </ac:spMkLst>
        </pc:spChg>
        <pc:spChg chg="mod">
          <ac:chgData name="An, Junhan (Berkeley Heights)" userId="f4e12382-5466-4080-9dc0-84a68615803f" providerId="ADAL" clId="{751F7985-0BFB-43F0-AAE5-B6AAF883738B}" dt="2023-10-30T14:41:34.385" v="190" actId="1076"/>
          <ac:spMkLst>
            <pc:docMk/>
            <pc:sldMk cId="534067271" sldId="274"/>
            <ac:spMk id="14" creationId="{DFCF020E-F563-4A38-B75A-4F379805BB78}"/>
          </ac:spMkLst>
        </pc:spChg>
        <pc:spChg chg="del">
          <ac:chgData name="An, Junhan (Berkeley Heights)" userId="f4e12382-5466-4080-9dc0-84a68615803f" providerId="ADAL" clId="{751F7985-0BFB-43F0-AAE5-B6AAF883738B}" dt="2023-10-30T14:41:26.713" v="187" actId="478"/>
          <ac:spMkLst>
            <pc:docMk/>
            <pc:sldMk cId="534067271" sldId="274"/>
            <ac:spMk id="18" creationId="{69CE16B8-342D-492B-B84E-83C67A5098AC}"/>
          </ac:spMkLst>
        </pc:spChg>
        <pc:spChg chg="mod">
          <ac:chgData name="An, Junhan (Berkeley Heights)" userId="f4e12382-5466-4080-9dc0-84a68615803f" providerId="ADAL" clId="{751F7985-0BFB-43F0-AAE5-B6AAF883738B}" dt="2023-10-30T14:41:36.260" v="191" actId="1076"/>
          <ac:spMkLst>
            <pc:docMk/>
            <pc:sldMk cId="534067271" sldId="274"/>
            <ac:spMk id="19" creationId="{E1EC4BBA-83AC-4B69-8462-790FF94AC1F6}"/>
          </ac:spMkLst>
        </pc:spChg>
        <pc:spChg chg="mod">
          <ac:chgData name="An, Junhan (Berkeley Heights)" userId="f4e12382-5466-4080-9dc0-84a68615803f" providerId="ADAL" clId="{751F7985-0BFB-43F0-AAE5-B6AAF883738B}" dt="2023-10-30T14:41:49.018" v="194" actId="1076"/>
          <ac:spMkLst>
            <pc:docMk/>
            <pc:sldMk cId="534067271" sldId="274"/>
            <ac:spMk id="22" creationId="{FBDD974D-7108-4C2A-B890-B3A4C483193C}"/>
          </ac:spMkLst>
        </pc:spChg>
        <pc:spChg chg="del">
          <ac:chgData name="An, Junhan (Berkeley Heights)" userId="f4e12382-5466-4080-9dc0-84a68615803f" providerId="ADAL" clId="{751F7985-0BFB-43F0-AAE5-B6AAF883738B}" dt="2023-10-30T14:41:28.820" v="188" actId="478"/>
          <ac:spMkLst>
            <pc:docMk/>
            <pc:sldMk cId="534067271" sldId="274"/>
            <ac:spMk id="23" creationId="{ABE4D254-9E9C-429F-AE22-A4282F410539}"/>
          </ac:spMkLst>
        </pc:spChg>
        <pc:spChg chg="mod">
          <ac:chgData name="An, Junhan (Berkeley Heights)" userId="f4e12382-5466-4080-9dc0-84a68615803f" providerId="ADAL" clId="{751F7985-0BFB-43F0-AAE5-B6AAF883738B}" dt="2023-10-30T14:42:47.712" v="222" actId="20577"/>
          <ac:spMkLst>
            <pc:docMk/>
            <pc:sldMk cId="534067271" sldId="274"/>
            <ac:spMk id="24" creationId="{1139C1AF-47E8-4627-AEEA-FDCC6CEB470D}"/>
          </ac:spMkLst>
        </pc:spChg>
        <pc:spChg chg="mod">
          <ac:chgData name="An, Junhan (Berkeley Heights)" userId="f4e12382-5466-4080-9dc0-84a68615803f" providerId="ADAL" clId="{751F7985-0BFB-43F0-AAE5-B6AAF883738B}" dt="2023-10-30T14:41:06.574" v="162"/>
          <ac:spMkLst>
            <pc:docMk/>
            <pc:sldMk cId="534067271" sldId="274"/>
            <ac:spMk id="25" creationId="{7A5E4A50-F1CB-EE28-42EE-D732287F123B}"/>
          </ac:spMkLst>
        </pc:spChg>
        <pc:spChg chg="mod">
          <ac:chgData name="An, Junhan (Berkeley Heights)" userId="f4e12382-5466-4080-9dc0-84a68615803f" providerId="ADAL" clId="{751F7985-0BFB-43F0-AAE5-B6AAF883738B}" dt="2023-10-30T14:41:14.257" v="168" actId="1076"/>
          <ac:spMkLst>
            <pc:docMk/>
            <pc:sldMk cId="534067271" sldId="274"/>
            <ac:spMk id="32" creationId="{4DFE3C7E-8758-4EAA-8D55-71C391129664}"/>
          </ac:spMkLst>
        </pc:spChg>
        <pc:spChg chg="mod">
          <ac:chgData name="An, Junhan (Berkeley Heights)" userId="f4e12382-5466-4080-9dc0-84a68615803f" providerId="ADAL" clId="{751F7985-0BFB-43F0-AAE5-B6AAF883738B}" dt="2023-10-30T14:41:06.574" v="162"/>
          <ac:spMkLst>
            <pc:docMk/>
            <pc:sldMk cId="534067271" sldId="274"/>
            <ac:spMk id="33" creationId="{95369358-6E9E-6C4A-E317-3937EA37736D}"/>
          </ac:spMkLst>
        </pc:spChg>
        <pc:spChg chg="add del mod">
          <ac:chgData name="An, Junhan (Berkeley Heights)" userId="f4e12382-5466-4080-9dc0-84a68615803f" providerId="ADAL" clId="{751F7985-0BFB-43F0-AAE5-B6AAF883738B}" dt="2023-10-30T14:41:13.786" v="167" actId="1076"/>
          <ac:spMkLst>
            <pc:docMk/>
            <pc:sldMk cId="534067271" sldId="274"/>
            <ac:spMk id="34" creationId="{B7F287B5-D073-C0BC-4713-E67222845714}"/>
          </ac:spMkLst>
        </pc:spChg>
        <pc:spChg chg="add del mod">
          <ac:chgData name="An, Junhan (Berkeley Heights)" userId="f4e12382-5466-4080-9dc0-84a68615803f" providerId="ADAL" clId="{751F7985-0BFB-43F0-AAE5-B6AAF883738B}" dt="2023-10-30T14:42:05.573" v="197"/>
          <ac:spMkLst>
            <pc:docMk/>
            <pc:sldMk cId="534067271" sldId="274"/>
            <ac:spMk id="35" creationId="{4E0A034A-5A77-ACA0-453C-DE10500BA410}"/>
          </ac:spMkLst>
        </pc:spChg>
        <pc:spChg chg="mod">
          <ac:chgData name="An, Junhan (Berkeley Heights)" userId="f4e12382-5466-4080-9dc0-84a68615803f" providerId="ADAL" clId="{751F7985-0BFB-43F0-AAE5-B6AAF883738B}" dt="2023-10-30T14:42:51.672" v="237" actId="20577"/>
          <ac:spMkLst>
            <pc:docMk/>
            <pc:sldMk cId="534067271" sldId="274"/>
            <ac:spMk id="37" creationId="{7E91EBAD-626F-60EE-8263-51A7307503AD}"/>
          </ac:spMkLst>
        </pc:spChg>
        <pc:spChg chg="mod">
          <ac:chgData name="An, Junhan (Berkeley Heights)" userId="f4e12382-5466-4080-9dc0-84a68615803f" providerId="ADAL" clId="{751F7985-0BFB-43F0-AAE5-B6AAF883738B}" dt="2023-10-30T14:42:23.061" v="203" actId="20577"/>
          <ac:spMkLst>
            <pc:docMk/>
            <pc:sldMk cId="534067271" sldId="274"/>
            <ac:spMk id="38" creationId="{B9A89D07-4FFB-7767-173F-0A1CADE3B533}"/>
          </ac:spMkLst>
        </pc:spChg>
        <pc:spChg chg="mod">
          <ac:chgData name="An, Junhan (Berkeley Heights)" userId="f4e12382-5466-4080-9dc0-84a68615803f" providerId="ADAL" clId="{751F7985-0BFB-43F0-AAE5-B6AAF883738B}" dt="2023-10-30T14:43:08.346" v="263" actId="20577"/>
          <ac:spMkLst>
            <pc:docMk/>
            <pc:sldMk cId="534067271" sldId="274"/>
            <ac:spMk id="40" creationId="{504AD478-26B8-BC28-BCF5-4ABF4A8B1FFE}"/>
          </ac:spMkLst>
        </pc:spChg>
        <pc:spChg chg="mod">
          <ac:chgData name="An, Junhan (Berkeley Heights)" userId="f4e12382-5466-4080-9dc0-84a68615803f" providerId="ADAL" clId="{751F7985-0BFB-43F0-AAE5-B6AAF883738B}" dt="2023-10-30T14:43:00.292" v="241" actId="20577"/>
          <ac:spMkLst>
            <pc:docMk/>
            <pc:sldMk cId="534067271" sldId="274"/>
            <ac:spMk id="41" creationId="{8A1DDEE7-D3DE-5FD7-721B-326540F38529}"/>
          </ac:spMkLst>
        </pc:spChg>
        <pc:grpChg chg="add del mod">
          <ac:chgData name="An, Junhan (Berkeley Heights)" userId="f4e12382-5466-4080-9dc0-84a68615803f" providerId="ADAL" clId="{751F7985-0BFB-43F0-AAE5-B6AAF883738B}" dt="2023-10-30T14:41:14.692" v="169"/>
          <ac:grpSpMkLst>
            <pc:docMk/>
            <pc:sldMk cId="534067271" sldId="274"/>
            <ac:grpSpMk id="3" creationId="{2D4FFB43-2ECD-475F-7E68-3A0E53B2F4BD}"/>
          </ac:grpSpMkLst>
        </pc:grpChg>
        <pc:grpChg chg="mod">
          <ac:chgData name="An, Junhan (Berkeley Heights)" userId="f4e12382-5466-4080-9dc0-84a68615803f" providerId="ADAL" clId="{751F7985-0BFB-43F0-AAE5-B6AAF883738B}" dt="2023-10-30T14:40:49.647" v="156" actId="1076"/>
          <ac:grpSpMkLst>
            <pc:docMk/>
            <pc:sldMk cId="534067271" sldId="274"/>
            <ac:grpSpMk id="5" creationId="{8E1A27BF-1099-4231-B085-2EEBB60E1960}"/>
          </ac:grpSpMkLst>
        </pc:grpChg>
        <pc:grpChg chg="add del mod">
          <ac:chgData name="An, Junhan (Berkeley Heights)" userId="f4e12382-5466-4080-9dc0-84a68615803f" providerId="ADAL" clId="{751F7985-0BFB-43F0-AAE5-B6AAF883738B}" dt="2023-10-30T14:41:13.394" v="166" actId="21"/>
          <ac:grpSpMkLst>
            <pc:docMk/>
            <pc:sldMk cId="534067271" sldId="274"/>
            <ac:grpSpMk id="6" creationId="{4C91190B-A950-9EE8-9B7E-D08481D1E5CA}"/>
          </ac:grpSpMkLst>
        </pc:grpChg>
        <pc:grpChg chg="mod">
          <ac:chgData name="An, Junhan (Berkeley Heights)" userId="f4e12382-5466-4080-9dc0-84a68615803f" providerId="ADAL" clId="{751F7985-0BFB-43F0-AAE5-B6AAF883738B}" dt="2023-10-30T14:42:27.343" v="204" actId="1076"/>
          <ac:grpSpMkLst>
            <pc:docMk/>
            <pc:sldMk cId="534067271" sldId="274"/>
            <ac:grpSpMk id="10" creationId="{777C7C5D-DF37-421D-85EF-D91DC28FF2C5}"/>
          </ac:grpSpMkLst>
        </pc:grpChg>
        <pc:grpChg chg="mod">
          <ac:chgData name="An, Junhan (Berkeley Heights)" userId="f4e12382-5466-4080-9dc0-84a68615803f" providerId="ADAL" clId="{751F7985-0BFB-43F0-AAE5-B6AAF883738B}" dt="2023-10-30T14:42:30.050" v="205" actId="1076"/>
          <ac:grpSpMkLst>
            <pc:docMk/>
            <pc:sldMk cId="534067271" sldId="274"/>
            <ac:grpSpMk id="15" creationId="{C57A9AEF-E5BB-4E71-B9DE-59D591451261}"/>
          </ac:grpSpMkLst>
        </pc:grpChg>
        <pc:grpChg chg="del">
          <ac:chgData name="An, Junhan (Berkeley Heights)" userId="f4e12382-5466-4080-9dc0-84a68615803f" providerId="ADAL" clId="{751F7985-0BFB-43F0-AAE5-B6AAF883738B}" dt="2023-10-30T14:41:26.713" v="187" actId="478"/>
          <ac:grpSpMkLst>
            <pc:docMk/>
            <pc:sldMk cId="534067271" sldId="274"/>
            <ac:grpSpMk id="16" creationId="{035FBA5F-3519-46CE-AF64-77BFFA85AD8A}"/>
          </ac:grpSpMkLst>
        </pc:grpChg>
        <pc:grpChg chg="mod">
          <ac:chgData name="An, Junhan (Berkeley Heights)" userId="f4e12382-5466-4080-9dc0-84a68615803f" providerId="ADAL" clId="{751F7985-0BFB-43F0-AAE5-B6AAF883738B}" dt="2023-10-30T14:42:36.478" v="206" actId="1076"/>
          <ac:grpSpMkLst>
            <pc:docMk/>
            <pc:sldMk cId="534067271" sldId="274"/>
            <ac:grpSpMk id="20" creationId="{E0821F40-66D0-46F5-B65E-0E07A4BA0883}"/>
          </ac:grpSpMkLst>
        </pc:grpChg>
        <pc:grpChg chg="del">
          <ac:chgData name="An, Junhan (Berkeley Heights)" userId="f4e12382-5466-4080-9dc0-84a68615803f" providerId="ADAL" clId="{751F7985-0BFB-43F0-AAE5-B6AAF883738B}" dt="2023-10-30T14:41:28.820" v="188" actId="478"/>
          <ac:grpSpMkLst>
            <pc:docMk/>
            <pc:sldMk cId="534067271" sldId="274"/>
            <ac:grpSpMk id="21" creationId="{6AA6751F-8516-406C-AB47-93E245384783}"/>
          </ac:grpSpMkLst>
        </pc:grpChg>
        <pc:grpChg chg="add mod">
          <ac:chgData name="An, Junhan (Berkeley Heights)" userId="f4e12382-5466-4080-9dc0-84a68615803f" providerId="ADAL" clId="{751F7985-0BFB-43F0-AAE5-B6AAF883738B}" dt="2023-10-30T14:42:40.664" v="207" actId="1076"/>
          <ac:grpSpMkLst>
            <pc:docMk/>
            <pc:sldMk cId="534067271" sldId="274"/>
            <ac:grpSpMk id="36" creationId="{E15D2594-4DEF-0689-357B-E358BADEB0DA}"/>
          </ac:grpSpMkLst>
        </pc:grpChg>
        <pc:grpChg chg="add mod">
          <ac:chgData name="An, Junhan (Berkeley Heights)" userId="f4e12382-5466-4080-9dc0-84a68615803f" providerId="ADAL" clId="{751F7985-0BFB-43F0-AAE5-B6AAF883738B}" dt="2023-10-30T14:42:58.667" v="239" actId="1076"/>
          <ac:grpSpMkLst>
            <pc:docMk/>
            <pc:sldMk cId="534067271" sldId="274"/>
            <ac:grpSpMk id="39" creationId="{B200B26F-4AE5-0D79-200C-EC6C0DCAF529}"/>
          </ac:grpSpMkLst>
        </pc:grpChg>
      </pc:sldChg>
      <pc:sldChg chg="del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2129880379" sldId="275"/>
        </pc:sldMkLst>
      </pc:sldChg>
      <pc:sldChg chg="del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1406426838" sldId="278"/>
        </pc:sldMkLst>
      </pc:sldChg>
      <pc:sldChg chg="del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2374165640" sldId="280"/>
        </pc:sldMkLst>
      </pc:sldChg>
      <pc:sldChg chg="del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2465751877" sldId="281"/>
        </pc:sldMkLst>
      </pc:sldChg>
      <pc:sldChg chg="del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1383005775" sldId="282"/>
        </pc:sldMkLst>
      </pc:sldChg>
      <pc:sldChg chg="del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3176572896" sldId="283"/>
        </pc:sldMkLst>
      </pc:sldChg>
      <pc:sldChg chg="del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742663996" sldId="284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118465574" sldId="287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2272165556" sldId="288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1928713305" sldId="289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361126229" sldId="293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3782753437" sldId="294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3269202117" sldId="295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1023465823" sldId="296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2546991078" sldId="297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396697974" sldId="298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1223198761" sldId="299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2952516946" sldId="300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2543853601" sldId="301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3581599986" sldId="302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1127984515" sldId="303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3256836342" sldId="304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2038418088" sldId="305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2993256424" sldId="306"/>
        </pc:sldMkLst>
      </pc:sldChg>
      <pc:sldChg chg="addSp delSp modSp mod setBg modAnim">
        <pc:chgData name="An, Junhan (Berkeley Heights)" userId="f4e12382-5466-4080-9dc0-84a68615803f" providerId="ADAL" clId="{751F7985-0BFB-43F0-AAE5-B6AAF883738B}" dt="2023-11-03T17:52:29.051" v="1147" actId="1076"/>
        <pc:sldMkLst>
          <pc:docMk/>
          <pc:sldMk cId="1137022610" sldId="307"/>
        </pc:sldMkLst>
        <pc:spChg chg="add mod">
          <ac:chgData name="An, Junhan (Berkeley Heights)" userId="f4e12382-5466-4080-9dc0-84a68615803f" providerId="ADAL" clId="{751F7985-0BFB-43F0-AAE5-B6AAF883738B}" dt="2023-11-03T17:52:29.051" v="1147" actId="1076"/>
          <ac:spMkLst>
            <pc:docMk/>
            <pc:sldMk cId="1137022610" sldId="307"/>
            <ac:spMk id="2" creationId="{CA770C57-763D-AB81-7494-5A9C7CA1953C}"/>
          </ac:spMkLst>
        </pc:spChg>
        <pc:spChg chg="del">
          <ac:chgData name="An, Junhan (Berkeley Heights)" userId="f4e12382-5466-4080-9dc0-84a68615803f" providerId="ADAL" clId="{751F7985-0BFB-43F0-AAE5-B6AAF883738B}" dt="2023-11-03T17:49:42.241" v="1089" actId="478"/>
          <ac:spMkLst>
            <pc:docMk/>
            <pc:sldMk cId="1137022610" sldId="307"/>
            <ac:spMk id="3" creationId="{A8B7DAA8-C522-4817-A9D4-2986C18C0E19}"/>
          </ac:spMkLst>
        </pc:spChg>
        <pc:spChg chg="del">
          <ac:chgData name="An, Junhan (Berkeley Heights)" userId="f4e12382-5466-4080-9dc0-84a68615803f" providerId="ADAL" clId="{751F7985-0BFB-43F0-AAE5-B6AAF883738B}" dt="2023-11-03T17:49:33.279" v="1086" actId="478"/>
          <ac:spMkLst>
            <pc:docMk/>
            <pc:sldMk cId="1137022610" sldId="307"/>
            <ac:spMk id="4" creationId="{4D70808F-ED09-4018-857F-DD2221323293}"/>
          </ac:spMkLst>
        </pc:spChg>
        <pc:spChg chg="del">
          <ac:chgData name="An, Junhan (Berkeley Heights)" userId="f4e12382-5466-4080-9dc0-84a68615803f" providerId="ADAL" clId="{751F7985-0BFB-43F0-AAE5-B6AAF883738B}" dt="2023-11-03T17:49:34.679" v="1087" actId="478"/>
          <ac:spMkLst>
            <pc:docMk/>
            <pc:sldMk cId="1137022610" sldId="307"/>
            <ac:spMk id="7" creationId="{E4B6033B-3611-4495-9E3C-23CEF0A0F522}"/>
          </ac:spMkLst>
        </pc:spChg>
        <pc:spChg chg="del">
          <ac:chgData name="An, Junhan (Berkeley Heights)" userId="f4e12382-5466-4080-9dc0-84a68615803f" providerId="ADAL" clId="{751F7985-0BFB-43F0-AAE5-B6AAF883738B}" dt="2023-11-03T17:49:36.685" v="1088" actId="478"/>
          <ac:spMkLst>
            <pc:docMk/>
            <pc:sldMk cId="1137022610" sldId="307"/>
            <ac:spMk id="8" creationId="{66A7901F-9551-4745-9450-08B881D050AB}"/>
          </ac:spMkLst>
        </pc:spChg>
        <pc:spChg chg="mod">
          <ac:chgData name="An, Junhan (Berkeley Heights)" userId="f4e12382-5466-4080-9dc0-84a68615803f" providerId="ADAL" clId="{751F7985-0BFB-43F0-AAE5-B6AAF883738B}" dt="2023-11-03T17:52:23.523" v="1145" actId="1076"/>
          <ac:spMkLst>
            <pc:docMk/>
            <pc:sldMk cId="1137022610" sldId="307"/>
            <ac:spMk id="9" creationId="{B7DD3655-5F13-4900-A037-40CD0C89784D}"/>
          </ac:spMkLst>
        </pc:spChg>
        <pc:spChg chg="del">
          <ac:chgData name="An, Junhan (Berkeley Heights)" userId="f4e12382-5466-4080-9dc0-84a68615803f" providerId="ADAL" clId="{751F7985-0BFB-43F0-AAE5-B6AAF883738B}" dt="2023-11-03T17:49:32.290" v="1085" actId="478"/>
          <ac:spMkLst>
            <pc:docMk/>
            <pc:sldMk cId="1137022610" sldId="307"/>
            <ac:spMk id="10" creationId="{417CAF52-7C2F-476A-ADB8-93CDCF89B444}"/>
          </ac:spMkLst>
        </pc:spChg>
        <pc:spChg chg="del mod">
          <ac:chgData name="An, Junhan (Berkeley Heights)" userId="f4e12382-5466-4080-9dc0-84a68615803f" providerId="ADAL" clId="{751F7985-0BFB-43F0-AAE5-B6AAF883738B}" dt="2023-11-03T17:49:31.208" v="1084" actId="478"/>
          <ac:spMkLst>
            <pc:docMk/>
            <pc:sldMk cId="1137022610" sldId="307"/>
            <ac:spMk id="11" creationId="{1AC0031F-7E96-4A06-871C-1F966FA46E27}"/>
          </ac:spMkLst>
        </pc:spChg>
        <pc:picChg chg="add mod">
          <ac:chgData name="An, Junhan (Berkeley Heights)" userId="f4e12382-5466-4080-9dc0-84a68615803f" providerId="ADAL" clId="{751F7985-0BFB-43F0-AAE5-B6AAF883738B}" dt="2023-11-03T17:51:40.040" v="1141" actId="1076"/>
          <ac:picMkLst>
            <pc:docMk/>
            <pc:sldMk cId="1137022610" sldId="307"/>
            <ac:picMk id="5" creationId="{05E8BFCE-3AE2-7CF7-1976-DFABF6029EC8}"/>
          </ac:picMkLst>
        </pc:picChg>
      </pc:sldChg>
      <pc:sldChg chg="addSp delSp modSp mod ord modAnim">
        <pc:chgData name="An, Junhan (Berkeley Heights)" userId="f4e12382-5466-4080-9dc0-84a68615803f" providerId="ADAL" clId="{751F7985-0BFB-43F0-AAE5-B6AAF883738B}" dt="2023-11-03T19:08:48.650" v="1500"/>
        <pc:sldMkLst>
          <pc:docMk/>
          <pc:sldMk cId="1487510015" sldId="309"/>
        </pc:sldMkLst>
        <pc:spChg chg="add mod">
          <ac:chgData name="An, Junhan (Berkeley Heights)" userId="f4e12382-5466-4080-9dc0-84a68615803f" providerId="ADAL" clId="{751F7985-0BFB-43F0-AAE5-B6AAF883738B}" dt="2023-11-03T19:03:56.686" v="1462" actId="207"/>
          <ac:spMkLst>
            <pc:docMk/>
            <pc:sldMk cId="1487510015" sldId="309"/>
            <ac:spMk id="2" creationId="{3CFC146B-C8CC-DEB5-8A6D-BD703B402DAA}"/>
          </ac:spMkLst>
        </pc:spChg>
        <pc:spChg chg="add del mod">
          <ac:chgData name="An, Junhan (Berkeley Heights)" userId="f4e12382-5466-4080-9dc0-84a68615803f" providerId="ADAL" clId="{751F7985-0BFB-43F0-AAE5-B6AAF883738B}" dt="2023-11-03T19:08:03.879" v="1483" actId="1076"/>
          <ac:spMkLst>
            <pc:docMk/>
            <pc:sldMk cId="1487510015" sldId="309"/>
            <ac:spMk id="3" creationId="{E744F568-2D2A-4A12-B916-F676EE51F4C3}"/>
          </ac:spMkLst>
        </pc:spChg>
        <pc:spChg chg="mod">
          <ac:chgData name="An, Junhan (Berkeley Heights)" userId="f4e12382-5466-4080-9dc0-84a68615803f" providerId="ADAL" clId="{751F7985-0BFB-43F0-AAE5-B6AAF883738B}" dt="2023-11-03T17:36:31.884" v="930" actId="207"/>
          <ac:spMkLst>
            <pc:docMk/>
            <pc:sldMk cId="1487510015" sldId="309"/>
            <ac:spMk id="4" creationId="{805BFFD1-8F4D-413A-ABBD-6066BD51899B}"/>
          </ac:spMkLst>
        </pc:spChg>
        <pc:spChg chg="del">
          <ac:chgData name="An, Junhan (Berkeley Heights)" userId="f4e12382-5466-4080-9dc0-84a68615803f" providerId="ADAL" clId="{751F7985-0BFB-43F0-AAE5-B6AAF883738B}" dt="2023-11-03T17:36:33.869" v="931" actId="478"/>
          <ac:spMkLst>
            <pc:docMk/>
            <pc:sldMk cId="1487510015" sldId="309"/>
            <ac:spMk id="5" creationId="{4916BFFD-626E-4E54-A59A-6E94BAC4DE6B}"/>
          </ac:spMkLst>
        </pc:spChg>
        <pc:spChg chg="add mod">
          <ac:chgData name="An, Junhan (Berkeley Heights)" userId="f4e12382-5466-4080-9dc0-84a68615803f" providerId="ADAL" clId="{751F7985-0BFB-43F0-AAE5-B6AAF883738B}" dt="2023-11-03T19:08:01.488" v="1482" actId="1076"/>
          <ac:spMkLst>
            <pc:docMk/>
            <pc:sldMk cId="1487510015" sldId="309"/>
            <ac:spMk id="6" creationId="{ED403FF2-A682-A204-55D9-3792A4E78EBE}"/>
          </ac:spMkLst>
        </pc:spChg>
        <pc:spChg chg="add mod">
          <ac:chgData name="An, Junhan (Berkeley Heights)" userId="f4e12382-5466-4080-9dc0-84a68615803f" providerId="ADAL" clId="{751F7985-0BFB-43F0-AAE5-B6AAF883738B}" dt="2023-11-03T19:08:16.323" v="1488" actId="1076"/>
          <ac:spMkLst>
            <pc:docMk/>
            <pc:sldMk cId="1487510015" sldId="309"/>
            <ac:spMk id="7" creationId="{2708129B-0687-D88B-AECC-F9EC387ECF22}"/>
          </ac:spMkLst>
        </pc:spChg>
        <pc:spChg chg="add del mod">
          <ac:chgData name="An, Junhan (Berkeley Heights)" userId="f4e12382-5466-4080-9dc0-84a68615803f" providerId="ADAL" clId="{751F7985-0BFB-43F0-AAE5-B6AAF883738B}" dt="2023-11-03T17:37:41.373" v="967" actId="478"/>
          <ac:spMkLst>
            <pc:docMk/>
            <pc:sldMk cId="1487510015" sldId="309"/>
            <ac:spMk id="9" creationId="{8201B8F3-1B03-B8D1-B9B5-6C7F69CFAAC0}"/>
          </ac:spMkLst>
        </pc:spChg>
        <pc:spChg chg="add mod">
          <ac:chgData name="An, Junhan (Berkeley Heights)" userId="f4e12382-5466-4080-9dc0-84a68615803f" providerId="ADAL" clId="{751F7985-0BFB-43F0-AAE5-B6AAF883738B}" dt="2023-11-03T17:44:16.959" v="1007" actId="1076"/>
          <ac:spMkLst>
            <pc:docMk/>
            <pc:sldMk cId="1487510015" sldId="309"/>
            <ac:spMk id="10" creationId="{451F65D3-FC98-082C-0988-01098490E1AB}"/>
          </ac:spMkLst>
        </pc:spChg>
        <pc:spChg chg="add mod">
          <ac:chgData name="An, Junhan (Berkeley Heights)" userId="f4e12382-5466-4080-9dc0-84a68615803f" providerId="ADAL" clId="{751F7985-0BFB-43F0-AAE5-B6AAF883738B}" dt="2023-11-03T17:44:10.127" v="1004" actId="1076"/>
          <ac:spMkLst>
            <pc:docMk/>
            <pc:sldMk cId="1487510015" sldId="309"/>
            <ac:spMk id="11" creationId="{22C7A8FB-6455-C9FF-F736-9F46C5E8601E}"/>
          </ac:spMkLst>
        </pc:spChg>
        <pc:spChg chg="add mod">
          <ac:chgData name="An, Junhan (Berkeley Heights)" userId="f4e12382-5466-4080-9dc0-84a68615803f" providerId="ADAL" clId="{751F7985-0BFB-43F0-AAE5-B6AAF883738B}" dt="2023-11-03T19:08:27.219" v="1491" actId="1076"/>
          <ac:spMkLst>
            <pc:docMk/>
            <pc:sldMk cId="1487510015" sldId="309"/>
            <ac:spMk id="12" creationId="{066AA760-5CFF-016E-3AD1-90E4456F77C4}"/>
          </ac:spMkLst>
        </pc:spChg>
        <pc:spChg chg="add mod">
          <ac:chgData name="An, Junhan (Berkeley Heights)" userId="f4e12382-5466-4080-9dc0-84a68615803f" providerId="ADAL" clId="{751F7985-0BFB-43F0-AAE5-B6AAF883738B}" dt="2023-11-03T19:08:32.387" v="1493" actId="1076"/>
          <ac:spMkLst>
            <pc:docMk/>
            <pc:sldMk cId="1487510015" sldId="309"/>
            <ac:spMk id="13" creationId="{926B0701-F848-4E05-720E-4D11F9EFBBA5}"/>
          </ac:spMkLst>
        </pc:spChg>
        <pc:spChg chg="add mod">
          <ac:chgData name="An, Junhan (Berkeley Heights)" userId="f4e12382-5466-4080-9dc0-84a68615803f" providerId="ADAL" clId="{751F7985-0BFB-43F0-AAE5-B6AAF883738B}" dt="2023-11-03T19:08:30.136" v="1492" actId="1076"/>
          <ac:spMkLst>
            <pc:docMk/>
            <pc:sldMk cId="1487510015" sldId="309"/>
            <ac:spMk id="14" creationId="{6A17572C-6A86-80F5-D8A8-F59EB152A658}"/>
          </ac:spMkLst>
        </pc:spChg>
        <pc:spChg chg="del mod">
          <ac:chgData name="An, Junhan (Berkeley Heights)" userId="f4e12382-5466-4080-9dc0-84a68615803f" providerId="ADAL" clId="{751F7985-0BFB-43F0-AAE5-B6AAF883738B}" dt="2023-11-03T17:36:40.613" v="935" actId="478"/>
          <ac:spMkLst>
            <pc:docMk/>
            <pc:sldMk cId="1487510015" sldId="309"/>
            <ac:spMk id="15" creationId="{15A45BB6-5FA8-497D-90E3-DA06B599603A}"/>
          </ac:spMkLst>
        </pc:spChg>
        <pc:spChg chg="del topLvl">
          <ac:chgData name="An, Junhan (Berkeley Heights)" userId="f4e12382-5466-4080-9dc0-84a68615803f" providerId="ADAL" clId="{751F7985-0BFB-43F0-AAE5-B6AAF883738B}" dt="2023-11-03T17:36:10.915" v="909" actId="478"/>
          <ac:spMkLst>
            <pc:docMk/>
            <pc:sldMk cId="1487510015" sldId="309"/>
            <ac:spMk id="16" creationId="{DB39F4A7-1C95-4D10-817B-B0F0EAEA1003}"/>
          </ac:spMkLst>
        </pc:spChg>
        <pc:spChg chg="del topLvl">
          <ac:chgData name="An, Junhan (Berkeley Heights)" userId="f4e12382-5466-4080-9dc0-84a68615803f" providerId="ADAL" clId="{751F7985-0BFB-43F0-AAE5-B6AAF883738B}" dt="2023-11-03T17:36:12.210" v="910" actId="478"/>
          <ac:spMkLst>
            <pc:docMk/>
            <pc:sldMk cId="1487510015" sldId="309"/>
            <ac:spMk id="17" creationId="{17BF4422-545C-4734-94A4-25BF9FCE708F}"/>
          </ac:spMkLst>
        </pc:spChg>
        <pc:spChg chg="del">
          <ac:chgData name="An, Junhan (Berkeley Heights)" userId="f4e12382-5466-4080-9dc0-84a68615803f" providerId="ADAL" clId="{751F7985-0BFB-43F0-AAE5-B6AAF883738B}" dt="2023-11-03T17:36:06.955" v="907" actId="478"/>
          <ac:spMkLst>
            <pc:docMk/>
            <pc:sldMk cId="1487510015" sldId="309"/>
            <ac:spMk id="18" creationId="{01EA1314-AD95-4CEF-AC77-D7E39A90D71B}"/>
          </ac:spMkLst>
        </pc:spChg>
        <pc:spChg chg="del">
          <ac:chgData name="An, Junhan (Berkeley Heights)" userId="f4e12382-5466-4080-9dc0-84a68615803f" providerId="ADAL" clId="{751F7985-0BFB-43F0-AAE5-B6AAF883738B}" dt="2023-11-03T17:36:08.791" v="908" actId="478"/>
          <ac:spMkLst>
            <pc:docMk/>
            <pc:sldMk cId="1487510015" sldId="309"/>
            <ac:spMk id="19" creationId="{CDC039E6-0099-477A-8E71-92F918DC85A9}"/>
          </ac:spMkLst>
        </pc:spChg>
        <pc:spChg chg="add mod">
          <ac:chgData name="An, Junhan (Berkeley Heights)" userId="f4e12382-5466-4080-9dc0-84a68615803f" providerId="ADAL" clId="{751F7985-0BFB-43F0-AAE5-B6AAF883738B}" dt="2023-11-03T19:08:23.401" v="1490" actId="1076"/>
          <ac:spMkLst>
            <pc:docMk/>
            <pc:sldMk cId="1487510015" sldId="309"/>
            <ac:spMk id="21" creationId="{01F8B502-4307-C7B4-E764-BE6D01D02155}"/>
          </ac:spMkLst>
        </pc:spChg>
        <pc:grpChg chg="del">
          <ac:chgData name="An, Junhan (Berkeley Heights)" userId="f4e12382-5466-4080-9dc0-84a68615803f" providerId="ADAL" clId="{751F7985-0BFB-43F0-AAE5-B6AAF883738B}" dt="2023-11-03T17:36:10.915" v="909" actId="478"/>
          <ac:grpSpMkLst>
            <pc:docMk/>
            <pc:sldMk cId="1487510015" sldId="309"/>
            <ac:grpSpMk id="20" creationId="{BD63FFC1-A955-449F-93CC-0D87269EBFA0}"/>
          </ac:grpSpMkLst>
        </pc:grpChg>
        <pc:grpChg chg="del">
          <ac:chgData name="An, Junhan (Berkeley Heights)" userId="f4e12382-5466-4080-9dc0-84a68615803f" providerId="ADAL" clId="{751F7985-0BFB-43F0-AAE5-B6AAF883738B}" dt="2023-11-03T17:36:13.919" v="911" actId="478"/>
          <ac:grpSpMkLst>
            <pc:docMk/>
            <pc:sldMk cId="1487510015" sldId="309"/>
            <ac:grpSpMk id="26" creationId="{3786B92F-6137-4EF9-B2F1-63F731D0E7BF}"/>
          </ac:grpSpMkLst>
        </pc:grpChg>
      </pc:sldChg>
      <pc:sldChg chg="addSp delSp modSp mod ord">
        <pc:chgData name="An, Junhan (Berkeley Heights)" userId="f4e12382-5466-4080-9dc0-84a68615803f" providerId="ADAL" clId="{751F7985-0BFB-43F0-AAE5-B6AAF883738B}" dt="2023-11-03T18:55:59.476" v="1305" actId="1076"/>
        <pc:sldMkLst>
          <pc:docMk/>
          <pc:sldMk cId="1495064201" sldId="310"/>
        </pc:sldMkLst>
        <pc:spChg chg="add mod">
          <ac:chgData name="An, Junhan (Berkeley Heights)" userId="f4e12382-5466-4080-9dc0-84a68615803f" providerId="ADAL" clId="{751F7985-0BFB-43F0-AAE5-B6AAF883738B}" dt="2023-11-03T18:05:25.247" v="1240" actId="1076"/>
          <ac:spMkLst>
            <pc:docMk/>
            <pc:sldMk cId="1495064201" sldId="310"/>
            <ac:spMk id="2" creationId="{7B73E7A5-FE7E-8027-2895-8B2FBB3DCF3C}"/>
          </ac:spMkLst>
        </pc:spChg>
        <pc:spChg chg="del">
          <ac:chgData name="An, Junhan (Berkeley Heights)" userId="f4e12382-5466-4080-9dc0-84a68615803f" providerId="ADAL" clId="{751F7985-0BFB-43F0-AAE5-B6AAF883738B}" dt="2023-10-30T15:03:31.587" v="363" actId="931"/>
          <ac:spMkLst>
            <pc:docMk/>
            <pc:sldMk cId="1495064201" sldId="310"/>
            <ac:spMk id="3" creationId="{7A64BABD-BE2C-45C7-8E5F-B50CAC182C5B}"/>
          </ac:spMkLst>
        </pc:spChg>
        <pc:spChg chg="add mod">
          <ac:chgData name="An, Junhan (Berkeley Heights)" userId="f4e12382-5466-4080-9dc0-84a68615803f" providerId="ADAL" clId="{751F7985-0BFB-43F0-AAE5-B6AAF883738B}" dt="2023-11-03T18:05:44.004" v="1246" actId="1076"/>
          <ac:spMkLst>
            <pc:docMk/>
            <pc:sldMk cId="1495064201" sldId="310"/>
            <ac:spMk id="3" creationId="{7B86207F-66DF-E64A-CA38-CD7E0B59AD43}"/>
          </ac:spMkLst>
        </pc:spChg>
        <pc:spChg chg="add mod">
          <ac:chgData name="An, Junhan (Berkeley Heights)" userId="f4e12382-5466-4080-9dc0-84a68615803f" providerId="ADAL" clId="{751F7985-0BFB-43F0-AAE5-B6AAF883738B}" dt="2023-11-03T18:06:29.948" v="1263" actId="1076"/>
          <ac:spMkLst>
            <pc:docMk/>
            <pc:sldMk cId="1495064201" sldId="310"/>
            <ac:spMk id="4" creationId="{3D45CA31-642B-050C-A245-B498E4EF070A}"/>
          </ac:spMkLst>
        </pc:spChg>
        <pc:spChg chg="add mod">
          <ac:chgData name="An, Junhan (Berkeley Heights)" userId="f4e12382-5466-4080-9dc0-84a68615803f" providerId="ADAL" clId="{751F7985-0BFB-43F0-AAE5-B6AAF883738B}" dt="2023-11-03T18:55:59.476" v="1305" actId="1076"/>
          <ac:spMkLst>
            <pc:docMk/>
            <pc:sldMk cId="1495064201" sldId="310"/>
            <ac:spMk id="5" creationId="{C2AC7ACB-5B7A-66D7-23DF-384ECF0A9148}"/>
          </ac:spMkLst>
        </pc:spChg>
        <pc:spChg chg="mod">
          <ac:chgData name="An, Junhan (Berkeley Heights)" userId="f4e12382-5466-4080-9dc0-84a68615803f" providerId="ADAL" clId="{751F7985-0BFB-43F0-AAE5-B6AAF883738B}" dt="2023-10-30T14:44:09.459" v="317" actId="1076"/>
          <ac:spMkLst>
            <pc:docMk/>
            <pc:sldMk cId="1495064201" sldId="310"/>
            <ac:spMk id="8" creationId="{D4458249-4BFB-4EF0-A830-9CC2A8BDB284}"/>
          </ac:spMkLst>
        </pc:spChg>
        <pc:spChg chg="add mod">
          <ac:chgData name="An, Junhan (Berkeley Heights)" userId="f4e12382-5466-4080-9dc0-84a68615803f" providerId="ADAL" clId="{751F7985-0BFB-43F0-AAE5-B6AAF883738B}" dt="2023-11-03T18:05:28.291" v="1241" actId="1076"/>
          <ac:spMkLst>
            <pc:docMk/>
            <pc:sldMk cId="1495064201" sldId="310"/>
            <ac:spMk id="9" creationId="{9A587165-2829-378C-EA57-4B86CA72F06B}"/>
          </ac:spMkLst>
        </pc:spChg>
        <pc:spChg chg="del">
          <ac:chgData name="An, Junhan (Berkeley Heights)" userId="f4e12382-5466-4080-9dc0-84a68615803f" providerId="ADAL" clId="{751F7985-0BFB-43F0-AAE5-B6AAF883738B}" dt="2023-10-30T15:03:42.061" v="364" actId="931"/>
          <ac:spMkLst>
            <pc:docMk/>
            <pc:sldMk cId="1495064201" sldId="310"/>
            <ac:spMk id="10" creationId="{CAE09BF4-BE7E-4874-9EFD-70D498C7C651}"/>
          </ac:spMkLst>
        </pc:spChg>
        <pc:spChg chg="add mod">
          <ac:chgData name="An, Junhan (Berkeley Heights)" userId="f4e12382-5466-4080-9dc0-84a68615803f" providerId="ADAL" clId="{751F7985-0BFB-43F0-AAE5-B6AAF883738B}" dt="2023-11-03T18:05:32.634" v="1242" actId="1076"/>
          <ac:spMkLst>
            <pc:docMk/>
            <pc:sldMk cId="1495064201" sldId="310"/>
            <ac:spMk id="11" creationId="{49991F71-24AF-738C-8A46-97243D7EE799}"/>
          </ac:spMkLst>
        </pc:spChg>
        <pc:spChg chg="del">
          <ac:chgData name="An, Junhan (Berkeley Heights)" userId="f4e12382-5466-4080-9dc0-84a68615803f" providerId="ADAL" clId="{751F7985-0BFB-43F0-AAE5-B6AAF883738B}" dt="2023-10-30T15:03:45.687" v="365" actId="931"/>
          <ac:spMkLst>
            <pc:docMk/>
            <pc:sldMk cId="1495064201" sldId="310"/>
            <ac:spMk id="12" creationId="{53B3859C-7A3B-4EB2-8FBC-33713B312911}"/>
          </ac:spMkLst>
        </pc:spChg>
        <pc:spChg chg="del">
          <ac:chgData name="An, Junhan (Berkeley Heights)" userId="f4e12382-5466-4080-9dc0-84a68615803f" providerId="ADAL" clId="{751F7985-0BFB-43F0-AAE5-B6AAF883738B}" dt="2023-10-30T15:03:49.514" v="366" actId="931"/>
          <ac:spMkLst>
            <pc:docMk/>
            <pc:sldMk cId="1495064201" sldId="310"/>
            <ac:spMk id="14" creationId="{29E599DE-80F9-4918-9F4C-33C3483B019E}"/>
          </ac:spMkLst>
        </pc:spChg>
        <pc:spChg chg="mod">
          <ac:chgData name="An, Junhan (Berkeley Heights)" userId="f4e12382-5466-4080-9dc0-84a68615803f" providerId="ADAL" clId="{751F7985-0BFB-43F0-AAE5-B6AAF883738B}" dt="2023-11-03T18:05:22.457" v="1239" actId="1076"/>
          <ac:spMkLst>
            <pc:docMk/>
            <pc:sldMk cId="1495064201" sldId="310"/>
            <ac:spMk id="20" creationId="{04D4CB6F-5388-4571-90A2-6D3B4E62B1A4}"/>
          </ac:spMkLst>
        </pc:spChg>
        <pc:spChg chg="del topLvl">
          <ac:chgData name="An, Junhan (Berkeley Heights)" userId="f4e12382-5466-4080-9dc0-84a68615803f" providerId="ADAL" clId="{751F7985-0BFB-43F0-AAE5-B6AAF883738B}" dt="2023-10-30T15:04:23.593" v="373" actId="478"/>
          <ac:spMkLst>
            <pc:docMk/>
            <pc:sldMk cId="1495064201" sldId="310"/>
            <ac:spMk id="21" creationId="{26318517-B794-4FB3-AAE3-930988B4CBFE}"/>
          </ac:spMkLst>
        </pc:spChg>
        <pc:spChg chg="del topLvl">
          <ac:chgData name="An, Junhan (Berkeley Heights)" userId="f4e12382-5466-4080-9dc0-84a68615803f" providerId="ADAL" clId="{751F7985-0BFB-43F0-AAE5-B6AAF883738B}" dt="2023-10-30T15:04:24.987" v="374" actId="478"/>
          <ac:spMkLst>
            <pc:docMk/>
            <pc:sldMk cId="1495064201" sldId="310"/>
            <ac:spMk id="22" creationId="{AF0570D1-CF05-4A50-B806-AD81466C454F}"/>
          </ac:spMkLst>
        </pc:spChg>
        <pc:spChg chg="del mod">
          <ac:chgData name="An, Junhan (Berkeley Heights)" userId="f4e12382-5466-4080-9dc0-84a68615803f" providerId="ADAL" clId="{751F7985-0BFB-43F0-AAE5-B6AAF883738B}" dt="2023-10-30T14:44:26.315" v="324" actId="478"/>
          <ac:spMkLst>
            <pc:docMk/>
            <pc:sldMk cId="1495064201" sldId="310"/>
            <ac:spMk id="23" creationId="{DB7F044F-2FA2-4863-83B4-1D24851B13A1}"/>
          </ac:spMkLst>
        </pc:spChg>
        <pc:spChg chg="mod">
          <ac:chgData name="An, Junhan (Berkeley Heights)" userId="f4e12382-5466-4080-9dc0-84a68615803f" providerId="ADAL" clId="{751F7985-0BFB-43F0-AAE5-B6AAF883738B}" dt="2023-10-30T15:04:11.775" v="367" actId="20577"/>
          <ac:spMkLst>
            <pc:docMk/>
            <pc:sldMk cId="1495064201" sldId="310"/>
            <ac:spMk id="26" creationId="{BBDB31B6-F1B5-44E6-80AC-898B11DA6F73}"/>
          </ac:spMkLst>
        </pc:spChg>
        <pc:spChg chg="del mod">
          <ac:chgData name="An, Junhan (Berkeley Heights)" userId="f4e12382-5466-4080-9dc0-84a68615803f" providerId="ADAL" clId="{751F7985-0BFB-43F0-AAE5-B6AAF883738B}" dt="2023-10-30T14:44:27.500" v="325" actId="478"/>
          <ac:spMkLst>
            <pc:docMk/>
            <pc:sldMk cId="1495064201" sldId="310"/>
            <ac:spMk id="27" creationId="{9E99280E-691F-4C30-B15E-CAD4ED7C32F1}"/>
          </ac:spMkLst>
        </pc:spChg>
        <pc:spChg chg="del topLvl">
          <ac:chgData name="An, Junhan (Berkeley Heights)" userId="f4e12382-5466-4080-9dc0-84a68615803f" providerId="ADAL" clId="{751F7985-0BFB-43F0-AAE5-B6AAF883738B}" dt="2023-10-30T15:04:21.117" v="371" actId="478"/>
          <ac:spMkLst>
            <pc:docMk/>
            <pc:sldMk cId="1495064201" sldId="310"/>
            <ac:spMk id="28" creationId="{EC9672E5-471E-43A2-B214-A4EE34398916}"/>
          </ac:spMkLst>
        </pc:spChg>
        <pc:spChg chg="del mod topLvl">
          <ac:chgData name="An, Junhan (Berkeley Heights)" userId="f4e12382-5466-4080-9dc0-84a68615803f" providerId="ADAL" clId="{751F7985-0BFB-43F0-AAE5-B6AAF883738B}" dt="2023-10-30T15:04:22.536" v="372" actId="478"/>
          <ac:spMkLst>
            <pc:docMk/>
            <pc:sldMk cId="1495064201" sldId="310"/>
            <ac:spMk id="29" creationId="{05668BEA-ABFA-40AC-8095-B181AEA8D86E}"/>
          </ac:spMkLst>
        </pc:spChg>
        <pc:spChg chg="del mod">
          <ac:chgData name="An, Junhan (Berkeley Heights)" userId="f4e12382-5466-4080-9dc0-84a68615803f" providerId="ADAL" clId="{751F7985-0BFB-43F0-AAE5-B6AAF883738B}" dt="2023-10-30T14:44:28.706" v="327" actId="478"/>
          <ac:spMkLst>
            <pc:docMk/>
            <pc:sldMk cId="1495064201" sldId="310"/>
            <ac:spMk id="30" creationId="{1FFF6902-174C-4A96-9604-F760B65819CC}"/>
          </ac:spMkLst>
        </pc:spChg>
        <pc:spChg chg="mod">
          <ac:chgData name="An, Junhan (Berkeley Heights)" userId="f4e12382-5466-4080-9dc0-84a68615803f" providerId="ADAL" clId="{751F7985-0BFB-43F0-AAE5-B6AAF883738B}" dt="2023-10-30T15:04:25.971" v="375" actId="20577"/>
          <ac:spMkLst>
            <pc:docMk/>
            <pc:sldMk cId="1495064201" sldId="310"/>
            <ac:spMk id="33" creationId="{102415BD-104A-4736-A87C-AF82196ABDA8}"/>
          </ac:spMkLst>
        </pc:spChg>
        <pc:spChg chg="add mod">
          <ac:chgData name="An, Junhan (Berkeley Heights)" userId="f4e12382-5466-4080-9dc0-84a68615803f" providerId="ADAL" clId="{751F7985-0BFB-43F0-AAE5-B6AAF883738B}" dt="2023-11-03T18:05:40.591" v="1245" actId="1076"/>
          <ac:spMkLst>
            <pc:docMk/>
            <pc:sldMk cId="1495064201" sldId="310"/>
            <ac:spMk id="34" creationId="{037E3C01-93F5-90C1-1A79-07CB3050A464}"/>
          </ac:spMkLst>
        </pc:spChg>
        <pc:grpChg chg="del">
          <ac:chgData name="An, Junhan (Berkeley Heights)" userId="f4e12382-5466-4080-9dc0-84a68615803f" providerId="ADAL" clId="{751F7985-0BFB-43F0-AAE5-B6AAF883738B}" dt="2023-10-30T15:04:27.448" v="376" actId="478"/>
          <ac:grpSpMkLst>
            <pc:docMk/>
            <pc:sldMk cId="1495064201" sldId="310"/>
            <ac:grpSpMk id="4" creationId="{ED6F9FFC-02B6-4073-8C9E-ACE48E022EC1}"/>
          </ac:grpSpMkLst>
        </pc:grpChg>
        <pc:grpChg chg="del">
          <ac:chgData name="An, Junhan (Berkeley Heights)" userId="f4e12382-5466-4080-9dc0-84a68615803f" providerId="ADAL" clId="{751F7985-0BFB-43F0-AAE5-B6AAF883738B}" dt="2023-10-30T15:04:21.117" v="371" actId="478"/>
          <ac:grpSpMkLst>
            <pc:docMk/>
            <pc:sldMk cId="1495064201" sldId="310"/>
            <ac:grpSpMk id="5" creationId="{4A09B529-75C2-4828-9A70-DE2004C46954}"/>
          </ac:grpSpMkLst>
        </pc:grpChg>
        <pc:grpChg chg="del">
          <ac:chgData name="An, Junhan (Berkeley Heights)" userId="f4e12382-5466-4080-9dc0-84a68615803f" providerId="ADAL" clId="{751F7985-0BFB-43F0-AAE5-B6AAF883738B}" dt="2023-10-30T15:04:28.729" v="377" actId="478"/>
          <ac:grpSpMkLst>
            <pc:docMk/>
            <pc:sldMk cId="1495064201" sldId="310"/>
            <ac:grpSpMk id="6" creationId="{CC993EEC-81DE-4E0B-8BE2-D778D6687E6A}"/>
          </ac:grpSpMkLst>
        </pc:grpChg>
        <pc:grpChg chg="del mod">
          <ac:chgData name="An, Junhan (Berkeley Heights)" userId="f4e12382-5466-4080-9dc0-84a68615803f" providerId="ADAL" clId="{751F7985-0BFB-43F0-AAE5-B6AAF883738B}" dt="2023-10-30T15:04:23.593" v="373" actId="478"/>
          <ac:grpSpMkLst>
            <pc:docMk/>
            <pc:sldMk cId="1495064201" sldId="310"/>
            <ac:grpSpMk id="7" creationId="{1644675E-E77D-45AF-98F9-7873B4DE608B}"/>
          </ac:grpSpMkLst>
        </pc:grpChg>
        <pc:grpChg chg="del">
          <ac:chgData name="An, Junhan (Berkeley Heights)" userId="f4e12382-5466-4080-9dc0-84a68615803f" providerId="ADAL" clId="{751F7985-0BFB-43F0-AAE5-B6AAF883738B}" dt="2023-10-30T15:04:14.705" v="368" actId="478"/>
          <ac:grpSpMkLst>
            <pc:docMk/>
            <pc:sldMk cId="1495064201" sldId="310"/>
            <ac:grpSpMk id="58" creationId="{B5D3F3FB-B28C-4A1A-82F9-A5E97C195F70}"/>
          </ac:grpSpMkLst>
        </pc:grpChg>
        <pc:grpChg chg="del">
          <ac:chgData name="An, Junhan (Berkeley Heights)" userId="f4e12382-5466-4080-9dc0-84a68615803f" providerId="ADAL" clId="{751F7985-0BFB-43F0-AAE5-B6AAF883738B}" dt="2023-10-30T15:04:14.705" v="368" actId="478"/>
          <ac:grpSpMkLst>
            <pc:docMk/>
            <pc:sldMk cId="1495064201" sldId="310"/>
            <ac:grpSpMk id="62" creationId="{F2DFB333-E7C1-4631-A4C0-4AA557685954}"/>
          </ac:grpSpMkLst>
        </pc:grpChg>
        <pc:grpChg chg="del">
          <ac:chgData name="An, Junhan (Berkeley Heights)" userId="f4e12382-5466-4080-9dc0-84a68615803f" providerId="ADAL" clId="{751F7985-0BFB-43F0-AAE5-B6AAF883738B}" dt="2023-10-30T15:04:14.705" v="368" actId="478"/>
          <ac:grpSpMkLst>
            <pc:docMk/>
            <pc:sldMk cId="1495064201" sldId="310"/>
            <ac:grpSpMk id="66" creationId="{59641E12-D083-4E0C-926D-CA6594AAF57E}"/>
          </ac:grpSpMkLst>
        </pc:grpChg>
        <pc:grpChg chg="del">
          <ac:chgData name="An, Junhan (Berkeley Heights)" userId="f4e12382-5466-4080-9dc0-84a68615803f" providerId="ADAL" clId="{751F7985-0BFB-43F0-AAE5-B6AAF883738B}" dt="2023-10-30T15:04:14.705" v="368" actId="478"/>
          <ac:grpSpMkLst>
            <pc:docMk/>
            <pc:sldMk cId="1495064201" sldId="310"/>
            <ac:grpSpMk id="70" creationId="{54AAD67D-D04B-4DB9-A205-2B3C17BDDE5E}"/>
          </ac:grpSpMkLst>
        </pc:grpChg>
        <pc:picChg chg="add mod">
          <ac:chgData name="An, Junhan (Berkeley Heights)" userId="f4e12382-5466-4080-9dc0-84a68615803f" providerId="ADAL" clId="{751F7985-0BFB-43F0-AAE5-B6AAF883738B}" dt="2023-11-03T18:05:01.940" v="1228" actId="14100"/>
          <ac:picMkLst>
            <pc:docMk/>
            <pc:sldMk cId="1495064201" sldId="310"/>
            <ac:picMk id="15" creationId="{92178D39-D53F-8478-024C-262D2D02DA65}"/>
          </ac:picMkLst>
        </pc:picChg>
        <pc:picChg chg="add mod">
          <ac:chgData name="An, Junhan (Berkeley Heights)" userId="f4e12382-5466-4080-9dc0-84a68615803f" providerId="ADAL" clId="{751F7985-0BFB-43F0-AAE5-B6AAF883738B}" dt="2023-11-03T18:05:05.868" v="1230" actId="1076"/>
          <ac:picMkLst>
            <pc:docMk/>
            <pc:sldMk cId="1495064201" sldId="310"/>
            <ac:picMk id="17" creationId="{E1681188-2091-D7B2-D1C2-204B473D57D5}"/>
          </ac:picMkLst>
        </pc:picChg>
        <pc:picChg chg="add mod">
          <ac:chgData name="An, Junhan (Berkeley Heights)" userId="f4e12382-5466-4080-9dc0-84a68615803f" providerId="ADAL" clId="{751F7985-0BFB-43F0-AAE5-B6AAF883738B}" dt="2023-11-03T18:05:12.063" v="1234" actId="14100"/>
          <ac:picMkLst>
            <pc:docMk/>
            <pc:sldMk cId="1495064201" sldId="310"/>
            <ac:picMk id="19" creationId="{088D09BA-A2CC-8C4A-4FB0-1B5B54B2F4BB}"/>
          </ac:picMkLst>
        </pc:picChg>
        <pc:picChg chg="add mod">
          <ac:chgData name="An, Junhan (Berkeley Heights)" userId="f4e12382-5466-4080-9dc0-84a68615803f" providerId="ADAL" clId="{751F7985-0BFB-43F0-AAE5-B6AAF883738B}" dt="2023-11-03T18:05:17.995" v="1238" actId="1076"/>
          <ac:picMkLst>
            <pc:docMk/>
            <pc:sldMk cId="1495064201" sldId="310"/>
            <ac:picMk id="31" creationId="{6C55DFA5-3E85-922F-29B4-4954A9C46B0A}"/>
          </ac:picMkLst>
        </pc:picChg>
      </pc:sldChg>
      <pc:sldChg chg="del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4288263437" sldId="311"/>
        </pc:sldMkLst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42495680" sldId="312"/>
        </pc:sldMkLst>
      </pc:sldChg>
      <pc:sldChg chg="addSp delSp modSp mod ord">
        <pc:chgData name="An, Junhan (Berkeley Heights)" userId="f4e12382-5466-4080-9dc0-84a68615803f" providerId="ADAL" clId="{751F7985-0BFB-43F0-AAE5-B6AAF883738B}" dt="2023-10-30T15:29:39.143" v="827" actId="1076"/>
        <pc:sldMkLst>
          <pc:docMk/>
          <pc:sldMk cId="3210156697" sldId="417"/>
        </pc:sldMkLst>
        <pc:spChg chg="del">
          <ac:chgData name="An, Junhan (Berkeley Heights)" userId="f4e12382-5466-4080-9dc0-84a68615803f" providerId="ADAL" clId="{751F7985-0BFB-43F0-AAE5-B6AAF883738B}" dt="2023-10-30T15:27:53.839" v="804" actId="931"/>
          <ac:spMkLst>
            <pc:docMk/>
            <pc:sldMk cId="3210156697" sldId="417"/>
            <ac:spMk id="3" creationId="{76778D21-2926-45DC-A8DA-0444270C7F35}"/>
          </ac:spMkLst>
        </pc:spChg>
        <pc:spChg chg="add mod">
          <ac:chgData name="An, Junhan (Berkeley Heights)" userId="f4e12382-5466-4080-9dc0-84a68615803f" providerId="ADAL" clId="{751F7985-0BFB-43F0-AAE5-B6AAF883738B}" dt="2023-10-30T15:29:39.143" v="827" actId="1076"/>
          <ac:spMkLst>
            <pc:docMk/>
            <pc:sldMk cId="3210156697" sldId="417"/>
            <ac:spMk id="6" creationId="{A4E3793C-DB92-228E-9B1E-D16E6DBCF760}"/>
          </ac:spMkLst>
        </pc:spChg>
        <pc:spChg chg="mod">
          <ac:chgData name="An, Junhan (Berkeley Heights)" userId="f4e12382-5466-4080-9dc0-84a68615803f" providerId="ADAL" clId="{751F7985-0BFB-43F0-AAE5-B6AAF883738B}" dt="2023-10-30T15:29:33.623" v="825" actId="1076"/>
          <ac:spMkLst>
            <pc:docMk/>
            <pc:sldMk cId="3210156697" sldId="417"/>
            <ac:spMk id="7" creationId="{BFFCECBE-EB5E-4F38-9500-1D23F571BD0A}"/>
          </ac:spMkLst>
        </pc:spChg>
        <pc:spChg chg="mod">
          <ac:chgData name="An, Junhan (Berkeley Heights)" userId="f4e12382-5466-4080-9dc0-84a68615803f" providerId="ADAL" clId="{751F7985-0BFB-43F0-AAE5-B6AAF883738B}" dt="2023-10-30T15:29:00.343" v="819"/>
          <ac:spMkLst>
            <pc:docMk/>
            <pc:sldMk cId="3210156697" sldId="417"/>
            <ac:spMk id="8" creationId="{F6BB0C23-9C43-49C8-8043-98B2240F4C41}"/>
          </ac:spMkLst>
        </pc:spChg>
        <pc:spChg chg="mod">
          <ac:chgData name="An, Junhan (Berkeley Heights)" userId="f4e12382-5466-4080-9dc0-84a68615803f" providerId="ADAL" clId="{751F7985-0BFB-43F0-AAE5-B6AAF883738B}" dt="2023-10-30T15:28:41.701" v="813" actId="20577"/>
          <ac:spMkLst>
            <pc:docMk/>
            <pc:sldMk cId="3210156697" sldId="417"/>
            <ac:spMk id="9" creationId="{E2B604B2-7D82-438C-932C-347EC1825B5C}"/>
          </ac:spMkLst>
        </pc:spChg>
        <pc:spChg chg="add mod">
          <ac:chgData name="An, Junhan (Berkeley Heights)" userId="f4e12382-5466-4080-9dc0-84a68615803f" providerId="ADAL" clId="{751F7985-0BFB-43F0-AAE5-B6AAF883738B}" dt="2023-10-30T15:29:12.396" v="821" actId="1076"/>
          <ac:spMkLst>
            <pc:docMk/>
            <pc:sldMk cId="3210156697" sldId="417"/>
            <ac:spMk id="10" creationId="{54BF95A0-310F-C320-7AA0-2C1DCD56D6B1}"/>
          </ac:spMkLst>
        </pc:spChg>
        <pc:spChg chg="mod">
          <ac:chgData name="An, Junhan (Berkeley Heights)" userId="f4e12382-5466-4080-9dc0-84a68615803f" providerId="ADAL" clId="{751F7985-0BFB-43F0-AAE5-B6AAF883738B}" dt="2023-10-30T15:28:24.703" v="810" actId="1076"/>
          <ac:spMkLst>
            <pc:docMk/>
            <pc:sldMk cId="3210156697" sldId="417"/>
            <ac:spMk id="11" creationId="{10218D52-5D31-494A-B7E5-E82B35C64339}"/>
          </ac:spMkLst>
        </pc:spChg>
        <pc:spChg chg="add mod">
          <ac:chgData name="An, Junhan (Berkeley Heights)" userId="f4e12382-5466-4080-9dc0-84a68615803f" providerId="ADAL" clId="{751F7985-0BFB-43F0-AAE5-B6AAF883738B}" dt="2023-10-30T15:29:36.353" v="826" actId="1076"/>
          <ac:spMkLst>
            <pc:docMk/>
            <pc:sldMk cId="3210156697" sldId="417"/>
            <ac:spMk id="12" creationId="{2F2D5E4B-9424-02C4-1305-9D0D0E6280F8}"/>
          </ac:spMkLst>
        </pc:spChg>
        <pc:picChg chg="add mod">
          <ac:chgData name="An, Junhan (Berkeley Heights)" userId="f4e12382-5466-4080-9dc0-84a68615803f" providerId="ADAL" clId="{751F7985-0BFB-43F0-AAE5-B6AAF883738B}" dt="2023-10-30T15:27:58.906" v="805" actId="1076"/>
          <ac:picMkLst>
            <pc:docMk/>
            <pc:sldMk cId="3210156697" sldId="417"/>
            <ac:picMk id="4" creationId="{4587CE90-4562-E284-91CE-D1FD7C94423E}"/>
          </ac:picMkLst>
        </pc:picChg>
      </pc:sldChg>
      <pc:sldChg chg="addSp delSp modSp mod ord setBg modAnim">
        <pc:chgData name="An, Junhan (Berkeley Heights)" userId="f4e12382-5466-4080-9dc0-84a68615803f" providerId="ADAL" clId="{751F7985-0BFB-43F0-AAE5-B6AAF883738B}" dt="2023-11-03T17:29:08.521" v="904"/>
        <pc:sldMkLst>
          <pc:docMk/>
          <pc:sldMk cId="3834170745" sldId="419"/>
        </pc:sldMkLst>
        <pc:spChg chg="del">
          <ac:chgData name="An, Junhan (Berkeley Heights)" userId="f4e12382-5466-4080-9dc0-84a68615803f" providerId="ADAL" clId="{751F7985-0BFB-43F0-AAE5-B6AAF883738B}" dt="2023-10-30T15:22:34.201" v="642" actId="931"/>
          <ac:spMkLst>
            <pc:docMk/>
            <pc:sldMk cId="3834170745" sldId="419"/>
            <ac:spMk id="3" creationId="{EFB556A5-5C30-48CD-962E-66A8E80239F2}"/>
          </ac:spMkLst>
        </pc:spChg>
        <pc:spChg chg="add del mod">
          <ac:chgData name="An, Junhan (Berkeley Heights)" userId="f4e12382-5466-4080-9dc0-84a68615803f" providerId="ADAL" clId="{751F7985-0BFB-43F0-AAE5-B6AAF883738B}" dt="2023-10-30T15:30:14.124" v="841" actId="478"/>
          <ac:spMkLst>
            <pc:docMk/>
            <pc:sldMk cId="3834170745" sldId="419"/>
            <ac:spMk id="5" creationId="{DC9CC4B9-0F97-AAC7-C87B-A68D93B07799}"/>
          </ac:spMkLst>
        </pc:spChg>
        <pc:spChg chg="del mod">
          <ac:chgData name="An, Junhan (Berkeley Heights)" userId="f4e12382-5466-4080-9dc0-84a68615803f" providerId="ADAL" clId="{751F7985-0BFB-43F0-AAE5-B6AAF883738B}" dt="2023-10-30T15:30:16.051" v="844" actId="478"/>
          <ac:spMkLst>
            <pc:docMk/>
            <pc:sldMk cId="3834170745" sldId="419"/>
            <ac:spMk id="13" creationId="{D4CF34D6-BEB0-440D-AD63-7FE76390C181}"/>
          </ac:spMkLst>
        </pc:spChg>
        <pc:spChg chg="mod ord">
          <ac:chgData name="An, Junhan (Berkeley Heights)" userId="f4e12382-5466-4080-9dc0-84a68615803f" providerId="ADAL" clId="{751F7985-0BFB-43F0-AAE5-B6AAF883738B}" dt="2023-10-30T15:31:38.661" v="850" actId="1076"/>
          <ac:spMkLst>
            <pc:docMk/>
            <pc:sldMk cId="3834170745" sldId="419"/>
            <ac:spMk id="24" creationId="{AB8B20FE-5C22-48A0-8274-D00C1E7CAFDF}"/>
          </ac:spMkLst>
        </pc:spChg>
        <pc:spChg chg="del">
          <ac:chgData name="An, Junhan (Berkeley Heights)" userId="f4e12382-5466-4080-9dc0-84a68615803f" providerId="ADAL" clId="{751F7985-0BFB-43F0-AAE5-B6AAF883738B}" dt="2023-10-30T15:22:45.117" v="645" actId="478"/>
          <ac:spMkLst>
            <pc:docMk/>
            <pc:sldMk cId="3834170745" sldId="419"/>
            <ac:spMk id="25" creationId="{51A7D20D-152B-4951-ADB3-F724F1708BD7}"/>
          </ac:spMkLst>
        </pc:spChg>
        <pc:spChg chg="add">
          <ac:chgData name="An, Junhan (Berkeley Heights)" userId="f4e12382-5466-4080-9dc0-84a68615803f" providerId="ADAL" clId="{751F7985-0BFB-43F0-AAE5-B6AAF883738B}" dt="2023-10-30T15:31:33.546" v="849" actId="26606"/>
          <ac:spMkLst>
            <pc:docMk/>
            <pc:sldMk cId="3834170745" sldId="419"/>
            <ac:spMk id="26" creationId="{0671A8AE-40A1-4631-A6B8-581AFF065482}"/>
          </ac:spMkLst>
        </pc:spChg>
        <pc:spChg chg="del mod">
          <ac:chgData name="An, Junhan (Berkeley Heights)" userId="f4e12382-5466-4080-9dc0-84a68615803f" providerId="ADAL" clId="{751F7985-0BFB-43F0-AAE5-B6AAF883738B}" dt="2023-10-30T15:30:14.125" v="843"/>
          <ac:spMkLst>
            <pc:docMk/>
            <pc:sldMk cId="3834170745" sldId="419"/>
            <ac:spMk id="28" creationId="{EBE5EFCA-3DDD-483D-8A6A-CBC0BC03A8E8}"/>
          </ac:spMkLst>
        </pc:spChg>
        <pc:spChg chg="del mod">
          <ac:chgData name="An, Junhan (Berkeley Heights)" userId="f4e12382-5466-4080-9dc0-84a68615803f" providerId="ADAL" clId="{751F7985-0BFB-43F0-AAE5-B6AAF883738B}" dt="2023-10-30T15:25:07.154" v="767" actId="478"/>
          <ac:spMkLst>
            <pc:docMk/>
            <pc:sldMk cId="3834170745" sldId="419"/>
            <ac:spMk id="29" creationId="{BB876278-2654-46B7-8FA2-B64F9347F65C}"/>
          </ac:spMkLst>
        </pc:spChg>
        <pc:spChg chg="add">
          <ac:chgData name="An, Junhan (Berkeley Heights)" userId="f4e12382-5466-4080-9dc0-84a68615803f" providerId="ADAL" clId="{751F7985-0BFB-43F0-AAE5-B6AAF883738B}" dt="2023-10-30T15:31:33.546" v="849" actId="26606"/>
          <ac:spMkLst>
            <pc:docMk/>
            <pc:sldMk cId="3834170745" sldId="419"/>
            <ac:spMk id="31" creationId="{AB58EF07-17C2-48CF-ABB0-EEF1F17CB8F0}"/>
          </ac:spMkLst>
        </pc:spChg>
        <pc:spChg chg="add">
          <ac:chgData name="An, Junhan (Berkeley Heights)" userId="f4e12382-5466-4080-9dc0-84a68615803f" providerId="ADAL" clId="{751F7985-0BFB-43F0-AAE5-B6AAF883738B}" dt="2023-10-30T15:31:33.546" v="849" actId="26606"/>
          <ac:spMkLst>
            <pc:docMk/>
            <pc:sldMk cId="3834170745" sldId="419"/>
            <ac:spMk id="33" creationId="{AF2F604E-43BE-4DC3-B983-E071523364F8}"/>
          </ac:spMkLst>
        </pc:spChg>
        <pc:spChg chg="add">
          <ac:chgData name="An, Junhan (Berkeley Heights)" userId="f4e12382-5466-4080-9dc0-84a68615803f" providerId="ADAL" clId="{751F7985-0BFB-43F0-AAE5-B6AAF883738B}" dt="2023-10-30T15:31:33.546" v="849" actId="26606"/>
          <ac:spMkLst>
            <pc:docMk/>
            <pc:sldMk cId="3834170745" sldId="419"/>
            <ac:spMk id="35" creationId="{08C9B587-E65E-4B52-B37C-ABEBB6E87928}"/>
          </ac:spMkLst>
        </pc:spChg>
        <pc:picChg chg="add mod">
          <ac:chgData name="An, Junhan (Berkeley Heights)" userId="f4e12382-5466-4080-9dc0-84a68615803f" providerId="ADAL" clId="{751F7985-0BFB-43F0-AAE5-B6AAF883738B}" dt="2023-10-30T15:31:33.546" v="849" actId="26606"/>
          <ac:picMkLst>
            <pc:docMk/>
            <pc:sldMk cId="3834170745" sldId="419"/>
            <ac:picMk id="4" creationId="{0BB2AFF1-1C1B-B5DB-92B8-B760ECBE4211}"/>
          </ac:picMkLst>
        </pc:picChg>
      </pc:sldChg>
      <pc:sldChg chg="del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1078528432" sldId="420"/>
        </pc:sldMkLst>
      </pc:sldChg>
      <pc:sldChg chg="addSp delSp modSp mod ord modAnim">
        <pc:chgData name="An, Junhan (Berkeley Heights)" userId="f4e12382-5466-4080-9dc0-84a68615803f" providerId="ADAL" clId="{751F7985-0BFB-43F0-AAE5-B6AAF883738B}" dt="2023-11-03T19:05:32.422" v="1475"/>
        <pc:sldMkLst>
          <pc:docMk/>
          <pc:sldMk cId="1181334107" sldId="421"/>
        </pc:sldMkLst>
        <pc:spChg chg="add del mod">
          <ac:chgData name="An, Junhan (Berkeley Heights)" userId="f4e12382-5466-4080-9dc0-84a68615803f" providerId="ADAL" clId="{751F7985-0BFB-43F0-AAE5-B6AAF883738B}" dt="2023-11-03T18:57:56.063" v="1307"/>
          <ac:spMkLst>
            <pc:docMk/>
            <pc:sldMk cId="1181334107" sldId="421"/>
            <ac:spMk id="2" creationId="{974AF0D4-2988-89FA-3849-DB54DCBF2B00}"/>
          </ac:spMkLst>
        </pc:spChg>
        <pc:spChg chg="del">
          <ac:chgData name="An, Junhan (Berkeley Heights)" userId="f4e12382-5466-4080-9dc0-84a68615803f" providerId="ADAL" clId="{751F7985-0BFB-43F0-AAE5-B6AAF883738B}" dt="2023-10-30T15:10:23.738" v="465" actId="931"/>
          <ac:spMkLst>
            <pc:docMk/>
            <pc:sldMk cId="1181334107" sldId="421"/>
            <ac:spMk id="3" creationId="{5E190A24-D336-42C6-9F79-965E6C91E9E7}"/>
          </ac:spMkLst>
        </pc:spChg>
        <pc:spChg chg="add del mod">
          <ac:chgData name="An, Junhan (Berkeley Heights)" userId="f4e12382-5466-4080-9dc0-84a68615803f" providerId="ADAL" clId="{751F7985-0BFB-43F0-AAE5-B6AAF883738B}" dt="2023-10-30T15:13:45.975" v="530" actId="478"/>
          <ac:spMkLst>
            <pc:docMk/>
            <pc:sldMk cId="1181334107" sldId="421"/>
            <ac:spMk id="5" creationId="{7724F7C1-4887-0900-3DAE-F3FA43C2D8D9}"/>
          </ac:spMkLst>
        </pc:spChg>
        <pc:spChg chg="add mod">
          <ac:chgData name="An, Junhan (Berkeley Heights)" userId="f4e12382-5466-4080-9dc0-84a68615803f" providerId="ADAL" clId="{751F7985-0BFB-43F0-AAE5-B6AAF883738B}" dt="2023-10-30T15:14:25.299" v="549" actId="20577"/>
          <ac:spMkLst>
            <pc:docMk/>
            <pc:sldMk cId="1181334107" sldId="421"/>
            <ac:spMk id="6" creationId="{9B8696FF-C85E-9EB4-4BB3-7E10BC6D3EBE}"/>
          </ac:spMkLst>
        </pc:spChg>
        <pc:spChg chg="mod">
          <ac:chgData name="An, Junhan (Berkeley Heights)" userId="f4e12382-5466-4080-9dc0-84a68615803f" providerId="ADAL" clId="{751F7985-0BFB-43F0-AAE5-B6AAF883738B}" dt="2023-10-30T15:14:00.520" v="535" actId="1076"/>
          <ac:spMkLst>
            <pc:docMk/>
            <pc:sldMk cId="1181334107" sldId="421"/>
            <ac:spMk id="15" creationId="{712FE9C2-76FF-46BF-9AFB-1CD19D601D13}"/>
          </ac:spMkLst>
        </pc:spChg>
        <pc:spChg chg="mod">
          <ac:chgData name="An, Junhan (Berkeley Heights)" userId="f4e12382-5466-4080-9dc0-84a68615803f" providerId="ADAL" clId="{751F7985-0BFB-43F0-AAE5-B6AAF883738B}" dt="2023-10-30T15:14:34.958" v="562" actId="20577"/>
          <ac:spMkLst>
            <pc:docMk/>
            <pc:sldMk cId="1181334107" sldId="421"/>
            <ac:spMk id="17" creationId="{BEFEDD2C-5881-44C3-B841-FA1619CF2E8D}"/>
          </ac:spMkLst>
        </pc:spChg>
        <pc:spChg chg="mod">
          <ac:chgData name="An, Junhan (Berkeley Heights)" userId="f4e12382-5466-4080-9dc0-84a68615803f" providerId="ADAL" clId="{751F7985-0BFB-43F0-AAE5-B6AAF883738B}" dt="2023-10-30T15:12:40.470" v="519" actId="14100"/>
          <ac:spMkLst>
            <pc:docMk/>
            <pc:sldMk cId="1181334107" sldId="421"/>
            <ac:spMk id="18" creationId="{3D223A71-8D79-4A64-8F41-6E0ED7B7302F}"/>
          </ac:spMkLst>
        </pc:spChg>
        <pc:spChg chg="del mod">
          <ac:chgData name="An, Junhan (Berkeley Heights)" userId="f4e12382-5466-4080-9dc0-84a68615803f" providerId="ADAL" clId="{751F7985-0BFB-43F0-AAE5-B6AAF883738B}" dt="2023-10-30T15:08:59.017" v="463"/>
          <ac:spMkLst>
            <pc:docMk/>
            <pc:sldMk cId="1181334107" sldId="421"/>
            <ac:spMk id="21" creationId="{1BD6459A-BBA4-4C6D-B0DB-53D9245DE2AA}"/>
          </ac:spMkLst>
        </pc:spChg>
        <pc:spChg chg="del mod">
          <ac:chgData name="An, Junhan (Berkeley Heights)" userId="f4e12382-5466-4080-9dc0-84a68615803f" providerId="ADAL" clId="{751F7985-0BFB-43F0-AAE5-B6AAF883738B}" dt="2023-10-30T15:11:22.399" v="470" actId="478"/>
          <ac:spMkLst>
            <pc:docMk/>
            <pc:sldMk cId="1181334107" sldId="421"/>
            <ac:spMk id="22" creationId="{060F0A3B-0980-4C45-8B16-7941A07ACBCE}"/>
          </ac:spMkLst>
        </pc:spChg>
        <pc:picChg chg="add mod ord">
          <ac:chgData name="An, Junhan (Berkeley Heights)" userId="f4e12382-5466-4080-9dc0-84a68615803f" providerId="ADAL" clId="{751F7985-0BFB-43F0-AAE5-B6AAF883738B}" dt="2023-10-30T15:10:43.551" v="468" actId="1076"/>
          <ac:picMkLst>
            <pc:docMk/>
            <pc:sldMk cId="1181334107" sldId="421"/>
            <ac:picMk id="4" creationId="{94F99523-4A37-0FF0-DD8C-61299603DB23}"/>
          </ac:picMkLst>
        </pc:picChg>
      </pc:sldChg>
      <pc:sldChg chg="del">
        <pc:chgData name="An, Junhan (Berkeley Heights)" userId="f4e12382-5466-4080-9dc0-84a68615803f" providerId="ADAL" clId="{751F7985-0BFB-43F0-AAE5-B6AAF883738B}" dt="2023-11-03T17:46:13.969" v="1065" actId="2696"/>
        <pc:sldMkLst>
          <pc:docMk/>
          <pc:sldMk cId="361336416" sldId="422"/>
        </pc:sldMkLst>
      </pc:sldChg>
      <pc:sldChg chg="modSp add mod ord">
        <pc:chgData name="An, Junhan (Berkeley Heights)" userId="f4e12382-5466-4080-9dc0-84a68615803f" providerId="ADAL" clId="{751F7985-0BFB-43F0-AAE5-B6AAF883738B}" dt="2023-10-30T15:15:15.658" v="601" actId="20577"/>
        <pc:sldMkLst>
          <pc:docMk/>
          <pc:sldMk cId="2581854096" sldId="423"/>
        </pc:sldMkLst>
        <pc:spChg chg="mod">
          <ac:chgData name="An, Junhan (Berkeley Heights)" userId="f4e12382-5466-4080-9dc0-84a68615803f" providerId="ADAL" clId="{751F7985-0BFB-43F0-AAE5-B6AAF883738B}" dt="2023-10-30T15:15:15.658" v="601" actId="20577"/>
          <ac:spMkLst>
            <pc:docMk/>
            <pc:sldMk cId="2581854096" sldId="423"/>
            <ac:spMk id="4" creationId="{948A2979-A456-4286-B8FC-8FF4C0C58EFD}"/>
          </ac:spMkLst>
        </pc:spChg>
      </pc:sldChg>
      <pc:sldChg chg="modSp add mod ord">
        <pc:chgData name="An, Junhan (Berkeley Heights)" userId="f4e12382-5466-4080-9dc0-84a68615803f" providerId="ADAL" clId="{751F7985-0BFB-43F0-AAE5-B6AAF883738B}" dt="2023-10-30T15:26:45.260" v="796" actId="20577"/>
        <pc:sldMkLst>
          <pc:docMk/>
          <pc:sldMk cId="2163345362" sldId="424"/>
        </pc:sldMkLst>
        <pc:spChg chg="mod">
          <ac:chgData name="An, Junhan (Berkeley Heights)" userId="f4e12382-5466-4080-9dc0-84a68615803f" providerId="ADAL" clId="{751F7985-0BFB-43F0-AAE5-B6AAF883738B}" dt="2023-10-30T15:26:45.260" v="796" actId="20577"/>
          <ac:spMkLst>
            <pc:docMk/>
            <pc:sldMk cId="2163345362" sldId="424"/>
            <ac:spMk id="4" creationId="{948A2979-A456-4286-B8FC-8FF4C0C58EFD}"/>
          </ac:spMkLst>
        </pc:spChg>
      </pc:sldChg>
      <pc:sldChg chg="add del ord">
        <pc:chgData name="An, Junhan (Berkeley Heights)" userId="f4e12382-5466-4080-9dc0-84a68615803f" providerId="ADAL" clId="{751F7985-0BFB-43F0-AAE5-B6AAF883738B}" dt="2023-11-03T17:45:54.552" v="1064" actId="2696"/>
        <pc:sldMkLst>
          <pc:docMk/>
          <pc:sldMk cId="136951908" sldId="425"/>
        </pc:sldMkLst>
      </pc:sldChg>
      <pc:sldChg chg="modSp add mod">
        <pc:chgData name="An, Junhan (Berkeley Heights)" userId="f4e12382-5466-4080-9dc0-84a68615803f" providerId="ADAL" clId="{751F7985-0BFB-43F0-AAE5-B6AAF883738B}" dt="2023-11-03T17:49:19.673" v="1081" actId="20577"/>
        <pc:sldMkLst>
          <pc:docMk/>
          <pc:sldMk cId="399003878" sldId="425"/>
        </pc:sldMkLst>
        <pc:spChg chg="mod">
          <ac:chgData name="An, Junhan (Berkeley Heights)" userId="f4e12382-5466-4080-9dc0-84a68615803f" providerId="ADAL" clId="{751F7985-0BFB-43F0-AAE5-B6AAF883738B}" dt="2023-11-03T17:49:19.673" v="1081" actId="20577"/>
          <ac:spMkLst>
            <pc:docMk/>
            <pc:sldMk cId="399003878" sldId="425"/>
            <ac:spMk id="4" creationId="{948A2979-A456-4286-B8FC-8FF4C0C58EFD}"/>
          </ac:spMkLst>
        </pc:spChg>
      </pc:sldChg>
      <pc:sldChg chg="delSp modSp add mod">
        <pc:chgData name="An, Junhan (Berkeley Heights)" userId="f4e12382-5466-4080-9dc0-84a68615803f" providerId="ADAL" clId="{751F7985-0BFB-43F0-AAE5-B6AAF883738B}" dt="2023-11-03T17:54:24.359" v="1215" actId="1076"/>
        <pc:sldMkLst>
          <pc:docMk/>
          <pc:sldMk cId="2679518917" sldId="426"/>
        </pc:sldMkLst>
        <pc:spChg chg="mod">
          <ac:chgData name="An, Junhan (Berkeley Heights)" userId="f4e12382-5466-4080-9dc0-84a68615803f" providerId="ADAL" clId="{751F7985-0BFB-43F0-AAE5-B6AAF883738B}" dt="2023-11-03T17:54:24.359" v="1215" actId="1076"/>
          <ac:spMkLst>
            <pc:docMk/>
            <pc:sldMk cId="2679518917" sldId="426"/>
            <ac:spMk id="3" creationId="{A8B7DAA8-C522-4817-A9D4-2986C18C0E19}"/>
          </ac:spMkLst>
        </pc:spChg>
        <pc:spChg chg="mod">
          <ac:chgData name="An, Junhan (Berkeley Heights)" userId="f4e12382-5466-4080-9dc0-84a68615803f" providerId="ADAL" clId="{751F7985-0BFB-43F0-AAE5-B6AAF883738B}" dt="2023-11-03T17:54:23.124" v="1214" actId="20577"/>
          <ac:spMkLst>
            <pc:docMk/>
            <pc:sldMk cId="2679518917" sldId="426"/>
            <ac:spMk id="4" creationId="{4D70808F-ED09-4018-857F-DD2221323293}"/>
          </ac:spMkLst>
        </pc:spChg>
        <pc:spChg chg="mod">
          <ac:chgData name="An, Junhan (Berkeley Heights)" userId="f4e12382-5466-4080-9dc0-84a68615803f" providerId="ADAL" clId="{751F7985-0BFB-43F0-AAE5-B6AAF883738B}" dt="2023-11-03T17:54:02.048" v="1186" actId="1076"/>
          <ac:spMkLst>
            <pc:docMk/>
            <pc:sldMk cId="2679518917" sldId="426"/>
            <ac:spMk id="7" creationId="{E4B6033B-3611-4495-9E3C-23CEF0A0F522}"/>
          </ac:spMkLst>
        </pc:spChg>
        <pc:spChg chg="mod">
          <ac:chgData name="An, Junhan (Berkeley Heights)" userId="f4e12382-5466-4080-9dc0-84a68615803f" providerId="ADAL" clId="{751F7985-0BFB-43F0-AAE5-B6AAF883738B}" dt="2023-11-03T17:54:14.349" v="1190" actId="1076"/>
          <ac:spMkLst>
            <pc:docMk/>
            <pc:sldMk cId="2679518917" sldId="426"/>
            <ac:spMk id="8" creationId="{66A7901F-9551-4745-9450-08B881D050AB}"/>
          </ac:spMkLst>
        </pc:spChg>
        <pc:spChg chg="mod">
          <ac:chgData name="An, Junhan (Berkeley Heights)" userId="f4e12382-5466-4080-9dc0-84a68615803f" providerId="ADAL" clId="{751F7985-0BFB-43F0-AAE5-B6AAF883738B}" dt="2023-11-03T17:53:50.286" v="1183" actId="207"/>
          <ac:spMkLst>
            <pc:docMk/>
            <pc:sldMk cId="2679518917" sldId="426"/>
            <ac:spMk id="9" creationId="{B7DD3655-5F13-4900-A037-40CD0C89784D}"/>
          </ac:spMkLst>
        </pc:spChg>
        <pc:spChg chg="del">
          <ac:chgData name="An, Junhan (Berkeley Heights)" userId="f4e12382-5466-4080-9dc0-84a68615803f" providerId="ADAL" clId="{751F7985-0BFB-43F0-AAE5-B6AAF883738B}" dt="2023-11-03T17:53:30.095" v="1177" actId="478"/>
          <ac:spMkLst>
            <pc:docMk/>
            <pc:sldMk cId="2679518917" sldId="426"/>
            <ac:spMk id="10" creationId="{417CAF52-7C2F-476A-ADB8-93CDCF89B444}"/>
          </ac:spMkLst>
        </pc:spChg>
        <pc:spChg chg="del">
          <ac:chgData name="An, Junhan (Berkeley Heights)" userId="f4e12382-5466-4080-9dc0-84a68615803f" providerId="ADAL" clId="{751F7985-0BFB-43F0-AAE5-B6AAF883738B}" dt="2023-11-03T17:53:20.824" v="1163" actId="478"/>
          <ac:spMkLst>
            <pc:docMk/>
            <pc:sldMk cId="2679518917" sldId="426"/>
            <ac:spMk id="11" creationId="{1AC0031F-7E96-4A06-871C-1F966FA46E27}"/>
          </ac:spMkLst>
        </pc:spChg>
      </pc:sldChg>
      <pc:sldChg chg="modSp add mod">
        <pc:chgData name="An, Junhan (Berkeley Heights)" userId="f4e12382-5466-4080-9dc0-84a68615803f" providerId="ADAL" clId="{751F7985-0BFB-43F0-AAE5-B6AAF883738B}" dt="2023-11-03T17:53:11.915" v="1162" actId="20577"/>
        <pc:sldMkLst>
          <pc:docMk/>
          <pc:sldMk cId="577811877" sldId="427"/>
        </pc:sldMkLst>
        <pc:spChg chg="mod">
          <ac:chgData name="An, Junhan (Berkeley Heights)" userId="f4e12382-5466-4080-9dc0-84a68615803f" providerId="ADAL" clId="{751F7985-0BFB-43F0-AAE5-B6AAF883738B}" dt="2023-11-03T17:53:11.915" v="1162" actId="20577"/>
          <ac:spMkLst>
            <pc:docMk/>
            <pc:sldMk cId="577811877" sldId="427"/>
            <ac:spMk id="4" creationId="{948A2979-A456-4286-B8FC-8FF4C0C58EFD}"/>
          </ac:spMkLst>
        </pc:spChg>
      </pc:sldChg>
      <pc:sldChg chg="addSp delSp modSp add mod">
        <pc:chgData name="An, Junhan (Berkeley Heights)" userId="f4e12382-5466-4080-9dc0-84a68615803f" providerId="ADAL" clId="{751F7985-0BFB-43F0-AAE5-B6AAF883738B}" dt="2023-11-03T19:10:03.960" v="1501" actId="1076"/>
        <pc:sldMkLst>
          <pc:docMk/>
          <pc:sldMk cId="1345100212" sldId="428"/>
        </pc:sldMkLst>
        <pc:spChg chg="mod">
          <ac:chgData name="An, Junhan (Berkeley Heights)" userId="f4e12382-5466-4080-9dc0-84a68615803f" providerId="ADAL" clId="{751F7985-0BFB-43F0-AAE5-B6AAF883738B}" dt="2023-11-03T18:17:32.875" v="1278" actId="20577"/>
          <ac:spMkLst>
            <pc:docMk/>
            <pc:sldMk cId="1345100212" sldId="428"/>
            <ac:spMk id="2" creationId="{00000000-0000-0000-0000-000000000000}"/>
          </ac:spMkLst>
        </pc:spChg>
        <pc:spChg chg="del mod">
          <ac:chgData name="An, Junhan (Berkeley Heights)" userId="f4e12382-5466-4080-9dc0-84a68615803f" providerId="ADAL" clId="{751F7985-0BFB-43F0-AAE5-B6AAF883738B}" dt="2023-11-03T18:18:19.753" v="1281"/>
          <ac:spMkLst>
            <pc:docMk/>
            <pc:sldMk cId="1345100212" sldId="428"/>
            <ac:spMk id="3" creationId="{55B69D4C-6079-33DE-CC8E-74E331B9A43C}"/>
          </ac:spMkLst>
        </pc:spChg>
        <pc:spChg chg="add mod">
          <ac:chgData name="An, Junhan (Berkeley Heights)" userId="f4e12382-5466-4080-9dc0-84a68615803f" providerId="ADAL" clId="{751F7985-0BFB-43F0-AAE5-B6AAF883738B}" dt="2023-11-03T18:19:43.053" v="1293" actId="1076"/>
          <ac:spMkLst>
            <pc:docMk/>
            <pc:sldMk cId="1345100212" sldId="428"/>
            <ac:spMk id="6" creationId="{B32FE8E3-CF97-9785-C45D-B4483536E293}"/>
          </ac:spMkLst>
        </pc:spChg>
        <pc:picChg chg="add mod">
          <ac:chgData name="An, Junhan (Berkeley Heights)" userId="f4e12382-5466-4080-9dc0-84a68615803f" providerId="ADAL" clId="{751F7985-0BFB-43F0-AAE5-B6AAF883738B}" dt="2023-11-03T19:10:03.960" v="1501" actId="1076"/>
          <ac:picMkLst>
            <pc:docMk/>
            <pc:sldMk cId="1345100212" sldId="428"/>
            <ac:picMk id="5" creationId="{4588C9C5-4F6C-5E8D-1D2E-B041086068A7}"/>
          </ac:picMkLst>
        </pc:picChg>
      </pc:sldChg>
      <pc:sldChg chg="add">
        <pc:chgData name="An, Junhan (Berkeley Heights)" userId="f4e12382-5466-4080-9dc0-84a68615803f" providerId="ADAL" clId="{751F7985-0BFB-43F0-AAE5-B6AAF883738B}" dt="2023-11-03T18:21:03.093" v="1294"/>
        <pc:sldMkLst>
          <pc:docMk/>
          <pc:sldMk cId="3712114456" sldId="429"/>
        </pc:sldMkLst>
      </pc:sldChg>
      <pc:sldMasterChg chg="delSldLayout">
        <pc:chgData name="An, Junhan (Berkeley Heights)" userId="f4e12382-5466-4080-9dc0-84a68615803f" providerId="ADAL" clId="{751F7985-0BFB-43F0-AAE5-B6AAF883738B}" dt="2023-11-03T17:54:30.016" v="1216" actId="2696"/>
        <pc:sldMasterMkLst>
          <pc:docMk/>
          <pc:sldMasterMk cId="2670174220" sldId="2147483652"/>
        </pc:sldMasterMkLst>
        <pc:sldLayoutChg chg="del">
          <pc:chgData name="An, Junhan (Berkeley Heights)" userId="f4e12382-5466-4080-9dc0-84a68615803f" providerId="ADAL" clId="{751F7985-0BFB-43F0-AAE5-B6AAF883738B}" dt="2023-11-03T17:54:30.016" v="1216" actId="2696"/>
          <pc:sldLayoutMkLst>
            <pc:docMk/>
            <pc:sldMasterMk cId="2670174220" sldId="2147483652"/>
            <pc:sldLayoutMk cId="3489078219" sldId="2147483733"/>
          </pc:sldLayoutMkLst>
        </pc:sldLayoutChg>
        <pc:sldLayoutChg chg="del">
          <pc:chgData name="An, Junhan (Berkeley Heights)" userId="f4e12382-5466-4080-9dc0-84a68615803f" providerId="ADAL" clId="{751F7985-0BFB-43F0-AAE5-B6AAF883738B}" dt="2023-11-03T17:54:30.016" v="1216" actId="2696"/>
          <pc:sldLayoutMkLst>
            <pc:docMk/>
            <pc:sldMasterMk cId="2670174220" sldId="2147483652"/>
            <pc:sldLayoutMk cId="2852074685" sldId="2147483734"/>
          </pc:sldLayoutMkLst>
        </pc:sldLayoutChg>
        <pc:sldLayoutChg chg="del">
          <pc:chgData name="An, Junhan (Berkeley Heights)" userId="f4e12382-5466-4080-9dc0-84a68615803f" providerId="ADAL" clId="{751F7985-0BFB-43F0-AAE5-B6AAF883738B}" dt="2023-11-03T17:45:54.552" v="1064" actId="2696"/>
          <pc:sldLayoutMkLst>
            <pc:docMk/>
            <pc:sldMasterMk cId="2670174220" sldId="2147483652"/>
            <pc:sldLayoutMk cId="3293007144" sldId="2147483748"/>
          </pc:sldLayoutMkLst>
        </pc:sldLayoutChg>
        <pc:sldLayoutChg chg="del">
          <pc:chgData name="An, Junhan (Berkeley Heights)" userId="f4e12382-5466-4080-9dc0-84a68615803f" providerId="ADAL" clId="{751F7985-0BFB-43F0-AAE5-B6AAF883738B}" dt="2023-11-03T17:45:54.552" v="1064" actId="2696"/>
          <pc:sldLayoutMkLst>
            <pc:docMk/>
            <pc:sldMasterMk cId="2670174220" sldId="2147483652"/>
            <pc:sldLayoutMk cId="3816919376" sldId="2147483749"/>
          </pc:sldLayoutMkLst>
        </pc:sldLayoutChg>
        <pc:sldLayoutChg chg="del">
          <pc:chgData name="An, Junhan (Berkeley Heights)" userId="f4e12382-5466-4080-9dc0-84a68615803f" providerId="ADAL" clId="{751F7985-0BFB-43F0-AAE5-B6AAF883738B}" dt="2023-11-03T17:46:13.969" v="1065" actId="2696"/>
          <pc:sldLayoutMkLst>
            <pc:docMk/>
            <pc:sldMasterMk cId="2670174220" sldId="2147483652"/>
            <pc:sldLayoutMk cId="3286271714" sldId="214748375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B4D6AF-4538-4D14-8DE9-AF71902DB93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BAAEC3-806E-48AA-9FDE-D039E69746F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E5BB2-A1FB-40DF-9345-346EDF792E25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A88C50-3A40-43F4-BCAC-BD7231BC58E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65A30-5AF6-4B1A-B2A5-1297B07A676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3579D-F889-409E-994B-C50D6D19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42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2.wav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BA85527-7686-4B9E-BCA2-C89E7EF409CC}"/>
              </a:ext>
            </a:extLst>
          </p:cNvPr>
          <p:cNvGrpSpPr/>
          <p:nvPr userDrawn="1"/>
        </p:nvGrpSpPr>
        <p:grpSpPr>
          <a:xfrm>
            <a:off x="0" y="6597853"/>
            <a:ext cx="12192000" cy="260147"/>
            <a:chOff x="4379494" y="697832"/>
            <a:chExt cx="2586787" cy="16844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3522C4B-7807-4A39-9C8D-700C20C373F3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ACF3E71-BBD5-4B4A-A297-09EBE8A0F8E9}"/>
                </a:ext>
              </a:extLst>
            </p:cNvPr>
            <p:cNvSpPr/>
            <p:nvPr/>
          </p:nvSpPr>
          <p:spPr>
            <a:xfrm>
              <a:off x="4896852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DC64CBA-1510-44FC-8160-A608DC48F2F5}"/>
                </a:ext>
              </a:extLst>
            </p:cNvPr>
            <p:cNvSpPr/>
            <p:nvPr/>
          </p:nvSpPr>
          <p:spPr>
            <a:xfrm>
              <a:off x="5414209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DF3E328-6D2D-439B-8511-A2B61657404F}"/>
                </a:ext>
              </a:extLst>
            </p:cNvPr>
            <p:cNvSpPr/>
            <p:nvPr/>
          </p:nvSpPr>
          <p:spPr>
            <a:xfrm>
              <a:off x="5931566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88ACE1E-5A98-4F91-9738-F6BA3802E933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C54D7FD-BDA4-445B-8877-80F2FB48F04C}"/>
              </a:ext>
            </a:extLst>
          </p:cNvPr>
          <p:cNvSpPr/>
          <p:nvPr userDrawn="1"/>
        </p:nvSpPr>
        <p:spPr>
          <a:xfrm>
            <a:off x="292770" y="312821"/>
            <a:ext cx="7503694" cy="6304547"/>
          </a:xfrm>
          <a:custGeom>
            <a:avLst/>
            <a:gdLst>
              <a:gd name="connsiteX0" fmla="*/ 0 w 8066763"/>
              <a:gd name="connsiteY0" fmla="*/ 0 h 6304547"/>
              <a:gd name="connsiteX1" fmla="*/ 8066763 w 8066763"/>
              <a:gd name="connsiteY1" fmla="*/ 0 h 6304547"/>
              <a:gd name="connsiteX2" fmla="*/ 5597407 w 8066763"/>
              <a:gd name="connsiteY2" fmla="*/ 6304547 h 6304547"/>
              <a:gd name="connsiteX3" fmla="*/ 0 w 8066763"/>
              <a:gd name="connsiteY3" fmla="*/ 6304547 h 6304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66763" h="6304547">
                <a:moveTo>
                  <a:pt x="0" y="0"/>
                </a:moveTo>
                <a:lnTo>
                  <a:pt x="8066763" y="0"/>
                </a:lnTo>
                <a:lnTo>
                  <a:pt x="5597407" y="6304547"/>
                </a:lnTo>
                <a:lnTo>
                  <a:pt x="0" y="6304547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842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955452"/>
            <a:ext cx="12192000" cy="2348880"/>
          </a:xfrm>
          <a:prstGeom prst="rect">
            <a:avLst/>
          </a:prstGeom>
          <a:gradFill>
            <a:gsLst>
              <a:gs pos="66000">
                <a:schemeClr val="accent3"/>
              </a:gs>
              <a:gs pos="33000">
                <a:schemeClr val="accent2"/>
              </a:gs>
              <a:gs pos="0">
                <a:schemeClr val="accent1"/>
              </a:gs>
              <a:gs pos="96000">
                <a:schemeClr val="accent4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915027" y="2193892"/>
            <a:ext cx="1872000" cy="1872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795613" y="2193892"/>
            <a:ext cx="1872000" cy="1872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676200" y="2193892"/>
            <a:ext cx="1872000" cy="1872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9452281" y="2193892"/>
            <a:ext cx="1872000" cy="1872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8FFDD507-9677-45A5-88E2-496510E5A49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D8216D7-CA4D-48D3-9D62-1C9BA3F433A6}"/>
              </a:ext>
            </a:extLst>
          </p:cNvPr>
          <p:cNvGrpSpPr/>
          <p:nvPr userDrawn="1"/>
        </p:nvGrpSpPr>
        <p:grpSpPr>
          <a:xfrm>
            <a:off x="0" y="6597853"/>
            <a:ext cx="12192000" cy="260147"/>
            <a:chOff x="4379494" y="697832"/>
            <a:chExt cx="2586787" cy="168442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EAEB79D-42D9-4854-93EE-6A7860B32C06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B331F8D-F639-4D0A-8219-201CB10A84B5}"/>
                </a:ext>
              </a:extLst>
            </p:cNvPr>
            <p:cNvSpPr/>
            <p:nvPr/>
          </p:nvSpPr>
          <p:spPr>
            <a:xfrm>
              <a:off x="4896852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B7EECCE-8A5D-4DE2-92FC-ED13A376AE06}"/>
                </a:ext>
              </a:extLst>
            </p:cNvPr>
            <p:cNvSpPr/>
            <p:nvPr/>
          </p:nvSpPr>
          <p:spPr>
            <a:xfrm>
              <a:off x="5414209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21D7071-E31A-4D5F-AA58-5EFBD7BC7CC0}"/>
                </a:ext>
              </a:extLst>
            </p:cNvPr>
            <p:cNvSpPr/>
            <p:nvPr/>
          </p:nvSpPr>
          <p:spPr>
            <a:xfrm>
              <a:off x="5931566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1BC3BF5-51FA-4018-9D97-FFDF71871D4A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1151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42BCD1B-947D-4365-BA3B-0F1EDC7713CD}"/>
              </a:ext>
            </a:extLst>
          </p:cNvPr>
          <p:cNvSpPr/>
          <p:nvPr userDrawn="1"/>
        </p:nvSpPr>
        <p:spPr>
          <a:xfrm>
            <a:off x="0" y="2528260"/>
            <a:ext cx="12192000" cy="1801480"/>
          </a:xfrm>
          <a:prstGeom prst="rect">
            <a:avLst/>
          </a:prstGeom>
          <a:gradFill>
            <a:gsLst>
              <a:gs pos="66000">
                <a:schemeClr val="accent3"/>
              </a:gs>
              <a:gs pos="33000">
                <a:schemeClr val="accent2"/>
              </a:gs>
              <a:gs pos="0">
                <a:schemeClr val="accent1"/>
              </a:gs>
              <a:gs pos="96000">
                <a:schemeClr val="accent4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>
              <a:cs typeface="Arial" pitchFamily="34" charset="0"/>
            </a:endParaRP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E5EA7C7-8ABC-4BB8-83D4-FDCD6EF002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177663" y="980038"/>
            <a:ext cx="4897924" cy="4897924"/>
          </a:xfrm>
          <a:custGeom>
            <a:avLst/>
            <a:gdLst>
              <a:gd name="connsiteX0" fmla="*/ 2448962 w 4897924"/>
              <a:gd name="connsiteY0" fmla="*/ 0 h 4897924"/>
              <a:gd name="connsiteX1" fmla="*/ 4897924 w 4897924"/>
              <a:gd name="connsiteY1" fmla="*/ 2448962 h 4897924"/>
              <a:gd name="connsiteX2" fmla="*/ 2448962 w 4897924"/>
              <a:gd name="connsiteY2" fmla="*/ 4897924 h 4897924"/>
              <a:gd name="connsiteX3" fmla="*/ 0 w 4897924"/>
              <a:gd name="connsiteY3" fmla="*/ 2448962 h 4897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7924" h="4897924">
                <a:moveTo>
                  <a:pt x="2448962" y="0"/>
                </a:moveTo>
                <a:lnTo>
                  <a:pt x="4897924" y="2448962"/>
                </a:lnTo>
                <a:lnTo>
                  <a:pt x="2448962" y="4897924"/>
                </a:lnTo>
                <a:lnTo>
                  <a:pt x="0" y="244896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38E336C-CBC6-405B-A2D0-832A210015D9}"/>
              </a:ext>
            </a:extLst>
          </p:cNvPr>
          <p:cNvSpPr/>
          <p:nvPr userDrawn="1"/>
        </p:nvSpPr>
        <p:spPr>
          <a:xfrm rot="10800000">
            <a:off x="0" y="577086"/>
            <a:ext cx="10468344" cy="1826128"/>
          </a:xfrm>
          <a:custGeom>
            <a:avLst/>
            <a:gdLst>
              <a:gd name="connsiteX0" fmla="*/ 1829628 w 10468344"/>
              <a:gd name="connsiteY0" fmla="*/ 1826128 h 1826128"/>
              <a:gd name="connsiteX1" fmla="*/ 0 w 10468344"/>
              <a:gd name="connsiteY1" fmla="*/ 25683 h 1826128"/>
              <a:gd name="connsiteX2" fmla="*/ 5529 w 10468344"/>
              <a:gd name="connsiteY2" fmla="*/ 20065 h 1826128"/>
              <a:gd name="connsiteX3" fmla="*/ 229959 w 10468344"/>
              <a:gd name="connsiteY3" fmla="*/ 20064 h 1826128"/>
              <a:gd name="connsiteX4" fmla="*/ 1829436 w 10468344"/>
              <a:gd name="connsiteY4" fmla="*/ 1594029 h 1826128"/>
              <a:gd name="connsiteX5" fmla="*/ 3443085 w 10468344"/>
              <a:gd name="connsiteY5" fmla="*/ 6119 h 1826128"/>
              <a:gd name="connsiteX6" fmla="*/ 3444974 w 10468344"/>
              <a:gd name="connsiteY6" fmla="*/ 8038 h 1826128"/>
              <a:gd name="connsiteX7" fmla="*/ 3444974 w 10468344"/>
              <a:gd name="connsiteY7" fmla="*/ 0 h 1826128"/>
              <a:gd name="connsiteX8" fmla="*/ 10468344 w 10468344"/>
              <a:gd name="connsiteY8" fmla="*/ 0 h 1826128"/>
              <a:gd name="connsiteX9" fmla="*/ 10468344 w 10468344"/>
              <a:gd name="connsiteY9" fmla="*/ 165298 h 1826128"/>
              <a:gd name="connsiteX10" fmla="*/ 3516995 w 10468344"/>
              <a:gd name="connsiteY10" fmla="*/ 165298 h 1826128"/>
              <a:gd name="connsiteX11" fmla="*/ 1877405 w 10468344"/>
              <a:gd name="connsiteY11" fmla="*/ 1778735 h 1826128"/>
              <a:gd name="connsiteX12" fmla="*/ 1876835 w 10468344"/>
              <a:gd name="connsiteY12" fmla="*/ 1778156 h 1826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468344" h="1826128">
                <a:moveTo>
                  <a:pt x="1829628" y="1826128"/>
                </a:moveTo>
                <a:lnTo>
                  <a:pt x="0" y="25683"/>
                </a:lnTo>
                <a:lnTo>
                  <a:pt x="5529" y="20065"/>
                </a:lnTo>
                <a:lnTo>
                  <a:pt x="229959" y="20064"/>
                </a:lnTo>
                <a:lnTo>
                  <a:pt x="1829436" y="1594029"/>
                </a:lnTo>
                <a:lnTo>
                  <a:pt x="3443085" y="6119"/>
                </a:lnTo>
                <a:lnTo>
                  <a:pt x="3444974" y="8038"/>
                </a:lnTo>
                <a:lnTo>
                  <a:pt x="3444974" y="0"/>
                </a:lnTo>
                <a:lnTo>
                  <a:pt x="10468344" y="0"/>
                </a:lnTo>
                <a:lnTo>
                  <a:pt x="10468344" y="165298"/>
                </a:lnTo>
                <a:lnTo>
                  <a:pt x="3516995" y="165298"/>
                </a:lnTo>
                <a:lnTo>
                  <a:pt x="1877405" y="1778735"/>
                </a:lnTo>
                <a:lnTo>
                  <a:pt x="1876835" y="1778156"/>
                </a:lnTo>
                <a:close/>
              </a:path>
            </a:pathLst>
          </a:custGeom>
          <a:gradFill flip="none" rotWithShape="1">
            <a:gsLst>
              <a:gs pos="66000">
                <a:schemeClr val="accent3"/>
              </a:gs>
              <a:gs pos="33000">
                <a:schemeClr val="accent2"/>
              </a:gs>
              <a:gs pos="0">
                <a:schemeClr val="accent1"/>
              </a:gs>
              <a:gs pos="96000">
                <a:schemeClr val="accent4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cs typeface="Arial" pitchFamily="34" charset="0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455CBD1-32B3-430C-B34D-CDAE19AD0ABC}"/>
              </a:ext>
            </a:extLst>
          </p:cNvPr>
          <p:cNvSpPr/>
          <p:nvPr userDrawn="1"/>
        </p:nvSpPr>
        <p:spPr>
          <a:xfrm>
            <a:off x="6799271" y="4451549"/>
            <a:ext cx="5392729" cy="1832749"/>
          </a:xfrm>
          <a:custGeom>
            <a:avLst/>
            <a:gdLst>
              <a:gd name="connsiteX0" fmla="*/ 3456032 w 5392729"/>
              <a:gd name="connsiteY0" fmla="*/ 0 h 1832749"/>
              <a:gd name="connsiteX1" fmla="*/ 3461074 w 5392729"/>
              <a:gd name="connsiteY1" fmla="*/ 5124 h 1832749"/>
              <a:gd name="connsiteX2" fmla="*/ 3461074 w 5392729"/>
              <a:gd name="connsiteY2" fmla="*/ 2963 h 1832749"/>
              <a:gd name="connsiteX3" fmla="*/ 5392729 w 5392729"/>
              <a:gd name="connsiteY3" fmla="*/ 2963 h 1832749"/>
              <a:gd name="connsiteX4" fmla="*/ 5392729 w 5392729"/>
              <a:gd name="connsiteY4" fmla="*/ 168261 h 1832749"/>
              <a:gd name="connsiteX5" fmla="*/ 3520712 w 5392729"/>
              <a:gd name="connsiteY5" fmla="*/ 168261 h 1832749"/>
              <a:gd name="connsiteX6" fmla="*/ 1877406 w 5392729"/>
              <a:gd name="connsiteY6" fmla="*/ 1785355 h 1832749"/>
              <a:gd name="connsiteX7" fmla="*/ 1876837 w 5392729"/>
              <a:gd name="connsiteY7" fmla="*/ 1784777 h 1832749"/>
              <a:gd name="connsiteX8" fmla="*/ 1829630 w 5392729"/>
              <a:gd name="connsiteY8" fmla="*/ 1832749 h 1832749"/>
              <a:gd name="connsiteX9" fmla="*/ 0 w 5392729"/>
              <a:gd name="connsiteY9" fmla="*/ 32302 h 1832749"/>
              <a:gd name="connsiteX10" fmla="*/ 5528 w 5392729"/>
              <a:gd name="connsiteY10" fmla="*/ 26684 h 1832749"/>
              <a:gd name="connsiteX11" fmla="*/ 229959 w 5392729"/>
              <a:gd name="connsiteY11" fmla="*/ 26683 h 1832749"/>
              <a:gd name="connsiteX12" fmla="*/ 1829438 w 5392729"/>
              <a:gd name="connsiteY12" fmla="*/ 1600649 h 183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392729" h="1832749">
                <a:moveTo>
                  <a:pt x="3456032" y="0"/>
                </a:moveTo>
                <a:lnTo>
                  <a:pt x="3461074" y="5124"/>
                </a:lnTo>
                <a:lnTo>
                  <a:pt x="3461074" y="2963"/>
                </a:lnTo>
                <a:lnTo>
                  <a:pt x="5392729" y="2963"/>
                </a:lnTo>
                <a:lnTo>
                  <a:pt x="5392729" y="168261"/>
                </a:lnTo>
                <a:lnTo>
                  <a:pt x="3520712" y="168261"/>
                </a:lnTo>
                <a:lnTo>
                  <a:pt x="1877406" y="1785355"/>
                </a:lnTo>
                <a:lnTo>
                  <a:pt x="1876837" y="1784777"/>
                </a:lnTo>
                <a:lnTo>
                  <a:pt x="1829630" y="1832749"/>
                </a:lnTo>
                <a:lnTo>
                  <a:pt x="0" y="32302"/>
                </a:lnTo>
                <a:lnTo>
                  <a:pt x="5528" y="26684"/>
                </a:lnTo>
                <a:lnTo>
                  <a:pt x="229959" y="26683"/>
                </a:lnTo>
                <a:lnTo>
                  <a:pt x="1829438" y="1600649"/>
                </a:lnTo>
                <a:close/>
              </a:path>
            </a:pathLst>
          </a:custGeom>
          <a:gradFill>
            <a:gsLst>
              <a:gs pos="66000">
                <a:schemeClr val="accent3"/>
              </a:gs>
              <a:gs pos="33000">
                <a:schemeClr val="accent2"/>
              </a:gs>
              <a:gs pos="0">
                <a:schemeClr val="accent1"/>
              </a:gs>
              <a:gs pos="96000">
                <a:schemeClr val="accent4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8799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D079DFE-31BE-4F2D-A3F9-C3DC56D775D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58418" y="2"/>
            <a:ext cx="6533583" cy="6857999"/>
          </a:xfrm>
          <a:custGeom>
            <a:avLst/>
            <a:gdLst>
              <a:gd name="connsiteX0" fmla="*/ 2592666 w 6533583"/>
              <a:gd name="connsiteY0" fmla="*/ 0 h 6857999"/>
              <a:gd name="connsiteX1" fmla="*/ 6533583 w 6533583"/>
              <a:gd name="connsiteY1" fmla="*/ 0 h 6857999"/>
              <a:gd name="connsiteX2" fmla="*/ 6533583 w 6533583"/>
              <a:gd name="connsiteY2" fmla="*/ 1085634 h 6857999"/>
              <a:gd name="connsiteX3" fmla="*/ 4351340 w 6533583"/>
              <a:gd name="connsiteY3" fmla="*/ 6857999 h 6857999"/>
              <a:gd name="connsiteX4" fmla="*/ 0 w 6533583"/>
              <a:gd name="connsiteY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3583" h="6857999">
                <a:moveTo>
                  <a:pt x="2592666" y="0"/>
                </a:moveTo>
                <a:lnTo>
                  <a:pt x="6533583" y="0"/>
                </a:lnTo>
                <a:lnTo>
                  <a:pt x="6533583" y="1085634"/>
                </a:lnTo>
                <a:lnTo>
                  <a:pt x="4351340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9308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C2ABD529-FE83-4068-B43D-09D8C61354D1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1466102" y="846034"/>
            <a:ext cx="5529990" cy="5456343"/>
          </a:xfrm>
          <a:custGeom>
            <a:avLst/>
            <a:gdLst>
              <a:gd name="connsiteX0" fmla="*/ 5203477 w 5529990"/>
              <a:gd name="connsiteY0" fmla="*/ 4996820 h 5456343"/>
              <a:gd name="connsiteX1" fmla="*/ 5205385 w 5529990"/>
              <a:gd name="connsiteY1" fmla="*/ 4997961 h 5456343"/>
              <a:gd name="connsiteX2" fmla="*/ 5204062 w 5529990"/>
              <a:gd name="connsiteY2" fmla="*/ 4999290 h 5456343"/>
              <a:gd name="connsiteX3" fmla="*/ 3285288 w 5529990"/>
              <a:gd name="connsiteY3" fmla="*/ 850958 h 5456343"/>
              <a:gd name="connsiteX4" fmla="*/ 3285287 w 5529990"/>
              <a:gd name="connsiteY4" fmla="*/ 957889 h 5456343"/>
              <a:gd name="connsiteX5" fmla="*/ 3309883 w 5529990"/>
              <a:gd name="connsiteY5" fmla="*/ 964960 h 5456343"/>
              <a:gd name="connsiteX6" fmla="*/ 3342876 w 5529990"/>
              <a:gd name="connsiteY6" fmla="*/ 959101 h 5456343"/>
              <a:gd name="connsiteX7" fmla="*/ 3347625 w 5529990"/>
              <a:gd name="connsiteY7" fmla="*/ 953011 h 5456343"/>
              <a:gd name="connsiteX8" fmla="*/ 3340340 w 5529990"/>
              <a:gd name="connsiteY8" fmla="*/ 917595 h 5456343"/>
              <a:gd name="connsiteX9" fmla="*/ 3323433 w 5529990"/>
              <a:gd name="connsiteY9" fmla="*/ 872062 h 5456343"/>
              <a:gd name="connsiteX10" fmla="*/ 3302259 w 5529990"/>
              <a:gd name="connsiteY10" fmla="*/ 854999 h 5456343"/>
              <a:gd name="connsiteX11" fmla="*/ 97597 w 5529990"/>
              <a:gd name="connsiteY11" fmla="*/ 97597 h 5456343"/>
              <a:gd name="connsiteX12" fmla="*/ 97597 w 5529990"/>
              <a:gd name="connsiteY12" fmla="*/ 3380541 h 5456343"/>
              <a:gd name="connsiteX13" fmla="*/ 925476 w 5529990"/>
              <a:gd name="connsiteY13" fmla="*/ 3380541 h 5456343"/>
              <a:gd name="connsiteX14" fmla="*/ 946229 w 5529990"/>
              <a:gd name="connsiteY14" fmla="*/ 3355733 h 5456343"/>
              <a:gd name="connsiteX15" fmla="*/ 978940 w 5529990"/>
              <a:gd name="connsiteY15" fmla="*/ 3351467 h 5456343"/>
              <a:gd name="connsiteX16" fmla="*/ 1007525 w 5529990"/>
              <a:gd name="connsiteY16" fmla="*/ 3349520 h 5456343"/>
              <a:gd name="connsiteX17" fmla="*/ 1031564 w 5529990"/>
              <a:gd name="connsiteY17" fmla="*/ 3353683 h 5456343"/>
              <a:gd name="connsiteX18" fmla="*/ 1032954 w 5529990"/>
              <a:gd name="connsiteY18" fmla="*/ 3351929 h 5456343"/>
              <a:gd name="connsiteX19" fmla="*/ 1046660 w 5529990"/>
              <a:gd name="connsiteY19" fmla="*/ 3307002 h 5456343"/>
              <a:gd name="connsiteX20" fmla="*/ 1050343 w 5529990"/>
              <a:gd name="connsiteY20" fmla="*/ 3285495 h 5456343"/>
              <a:gd name="connsiteX21" fmla="*/ 1053485 w 5529990"/>
              <a:gd name="connsiteY21" fmla="*/ 3281034 h 5456343"/>
              <a:gd name="connsiteX22" fmla="*/ 213108 w 5529990"/>
              <a:gd name="connsiteY22" fmla="*/ 3281033 h 5456343"/>
              <a:gd name="connsiteX23" fmla="*/ 213107 w 5529990"/>
              <a:gd name="connsiteY23" fmla="*/ 208854 h 5456343"/>
              <a:gd name="connsiteX24" fmla="*/ 3285287 w 5529990"/>
              <a:gd name="connsiteY24" fmla="*/ 208854 h 5456343"/>
              <a:gd name="connsiteX25" fmla="*/ 3285287 w 5529990"/>
              <a:gd name="connsiteY25" fmla="*/ 805089 h 5456343"/>
              <a:gd name="connsiteX26" fmla="*/ 3285421 w 5529990"/>
              <a:gd name="connsiteY26" fmla="*/ 805084 h 5456343"/>
              <a:gd name="connsiteX27" fmla="*/ 3308726 w 5529990"/>
              <a:gd name="connsiteY27" fmla="*/ 825294 h 5456343"/>
              <a:gd name="connsiteX28" fmla="*/ 3343101 w 5529990"/>
              <a:gd name="connsiteY28" fmla="*/ 834936 h 5456343"/>
              <a:gd name="connsiteX29" fmla="*/ 3357542 w 5529990"/>
              <a:gd name="connsiteY29" fmla="*/ 829717 h 5456343"/>
              <a:gd name="connsiteX30" fmla="*/ 3389087 w 5529990"/>
              <a:gd name="connsiteY30" fmla="*/ 840123 h 5456343"/>
              <a:gd name="connsiteX31" fmla="*/ 3389087 w 5529990"/>
              <a:gd name="connsiteY31" fmla="*/ 97597 h 5456343"/>
              <a:gd name="connsiteX32" fmla="*/ 0 w 5529990"/>
              <a:gd name="connsiteY32" fmla="*/ 0 h 5456343"/>
              <a:gd name="connsiteX33" fmla="*/ 3486684 w 5529990"/>
              <a:gd name="connsiteY33" fmla="*/ 0 h 5456343"/>
              <a:gd name="connsiteX34" fmla="*/ 3486684 w 5529990"/>
              <a:gd name="connsiteY34" fmla="*/ 833838 h 5456343"/>
              <a:gd name="connsiteX35" fmla="*/ 3500172 w 5529990"/>
              <a:gd name="connsiteY35" fmla="*/ 834269 h 5456343"/>
              <a:gd name="connsiteX36" fmla="*/ 3516226 w 5529990"/>
              <a:gd name="connsiteY36" fmla="*/ 839003 h 5456343"/>
              <a:gd name="connsiteX37" fmla="*/ 3647545 w 5529990"/>
              <a:gd name="connsiteY37" fmla="*/ 866570 h 5456343"/>
              <a:gd name="connsiteX38" fmla="*/ 3662947 w 5529990"/>
              <a:gd name="connsiteY38" fmla="*/ 857912 h 5456343"/>
              <a:gd name="connsiteX39" fmla="*/ 3656762 w 5529990"/>
              <a:gd name="connsiteY39" fmla="*/ 846906 h 5456343"/>
              <a:gd name="connsiteX40" fmla="*/ 3515960 w 5529990"/>
              <a:gd name="connsiteY40" fmla="*/ 787015 h 5456343"/>
              <a:gd name="connsiteX41" fmla="*/ 3489147 w 5529990"/>
              <a:gd name="connsiteY41" fmla="*/ 770223 h 5456343"/>
              <a:gd name="connsiteX42" fmla="*/ 3498229 w 5529990"/>
              <a:gd name="connsiteY42" fmla="*/ 724565 h 5456343"/>
              <a:gd name="connsiteX43" fmla="*/ 3516829 w 5529990"/>
              <a:gd name="connsiteY43" fmla="*/ 717732 h 5456343"/>
              <a:gd name="connsiteX44" fmla="*/ 3531095 w 5529990"/>
              <a:gd name="connsiteY44" fmla="*/ 726369 h 5456343"/>
              <a:gd name="connsiteX45" fmla="*/ 3557357 w 5529990"/>
              <a:gd name="connsiteY45" fmla="*/ 731881 h 5456343"/>
              <a:gd name="connsiteX46" fmla="*/ 3581695 w 5529990"/>
              <a:gd name="connsiteY46" fmla="*/ 744271 h 5456343"/>
              <a:gd name="connsiteX47" fmla="*/ 3651817 w 5529990"/>
              <a:gd name="connsiteY47" fmla="*/ 791752 h 5456343"/>
              <a:gd name="connsiteX48" fmla="*/ 3701043 w 5529990"/>
              <a:gd name="connsiteY48" fmla="*/ 827808 h 5456343"/>
              <a:gd name="connsiteX49" fmla="*/ 3778589 w 5529990"/>
              <a:gd name="connsiteY49" fmla="*/ 888498 h 5456343"/>
              <a:gd name="connsiteX50" fmla="*/ 3870983 w 5529990"/>
              <a:gd name="connsiteY50" fmla="*/ 975599 h 5456343"/>
              <a:gd name="connsiteX51" fmla="*/ 3913472 w 5529990"/>
              <a:gd name="connsiteY51" fmla="*/ 989372 h 5456343"/>
              <a:gd name="connsiteX52" fmla="*/ 3940973 w 5529990"/>
              <a:gd name="connsiteY52" fmla="*/ 997085 h 5456343"/>
              <a:gd name="connsiteX53" fmla="*/ 3982772 w 5529990"/>
              <a:gd name="connsiteY53" fmla="*/ 1019936 h 5456343"/>
              <a:gd name="connsiteX54" fmla="*/ 3937964 w 5529990"/>
              <a:gd name="connsiteY54" fmla="*/ 888706 h 5456343"/>
              <a:gd name="connsiteX55" fmla="*/ 3899601 w 5529990"/>
              <a:gd name="connsiteY55" fmla="*/ 866821 h 5456343"/>
              <a:gd name="connsiteX56" fmla="*/ 3853267 w 5529990"/>
              <a:gd name="connsiteY56" fmla="*/ 820451 h 5456343"/>
              <a:gd name="connsiteX57" fmla="*/ 3829759 w 5529990"/>
              <a:gd name="connsiteY57" fmla="*/ 778630 h 5456343"/>
              <a:gd name="connsiteX58" fmla="*/ 3899474 w 5529990"/>
              <a:gd name="connsiteY58" fmla="*/ 794477 h 5456343"/>
              <a:gd name="connsiteX59" fmla="*/ 3949113 w 5529990"/>
              <a:gd name="connsiteY59" fmla="*/ 815817 h 5456343"/>
              <a:gd name="connsiteX60" fmla="*/ 3979087 w 5529990"/>
              <a:gd name="connsiteY60" fmla="*/ 827934 h 5456343"/>
              <a:gd name="connsiteX61" fmla="*/ 4029548 w 5529990"/>
              <a:gd name="connsiteY61" fmla="*/ 866192 h 5456343"/>
              <a:gd name="connsiteX62" fmla="*/ 4074646 w 5529990"/>
              <a:gd name="connsiteY62" fmla="*/ 910362 h 5456343"/>
              <a:gd name="connsiteX63" fmla="*/ 4111496 w 5529990"/>
              <a:gd name="connsiteY63" fmla="*/ 924407 h 5456343"/>
              <a:gd name="connsiteX64" fmla="*/ 4161957 w 5529990"/>
              <a:gd name="connsiteY64" fmla="*/ 962664 h 5456343"/>
              <a:gd name="connsiteX65" fmla="*/ 4131426 w 5529990"/>
              <a:gd name="connsiteY65" fmla="*/ 985620 h 5456343"/>
              <a:gd name="connsiteX66" fmla="*/ 4134857 w 5529990"/>
              <a:gd name="connsiteY66" fmla="*/ 1032933 h 5456343"/>
              <a:gd name="connsiteX67" fmla="*/ 4138703 w 5529990"/>
              <a:gd name="connsiteY67" fmla="*/ 1065530 h 5456343"/>
              <a:gd name="connsiteX68" fmla="*/ 4128249 w 5529990"/>
              <a:gd name="connsiteY68" fmla="*/ 1082993 h 5456343"/>
              <a:gd name="connsiteX69" fmla="*/ 4147363 w 5529990"/>
              <a:gd name="connsiteY69" fmla="*/ 1080938 h 5456343"/>
              <a:gd name="connsiteX70" fmla="*/ 4170738 w 5529990"/>
              <a:gd name="connsiteY70" fmla="*/ 1096765 h 5456343"/>
              <a:gd name="connsiteX71" fmla="*/ 4166471 w 5529990"/>
              <a:gd name="connsiteY71" fmla="*/ 1125234 h 5456343"/>
              <a:gd name="connsiteX72" fmla="*/ 4151337 w 5529990"/>
              <a:gd name="connsiteY72" fmla="*/ 1185880 h 5456343"/>
              <a:gd name="connsiteX73" fmla="*/ 4159309 w 5529990"/>
              <a:gd name="connsiteY73" fmla="*/ 1210365 h 5456343"/>
              <a:gd name="connsiteX74" fmla="*/ 4205665 w 5529990"/>
              <a:gd name="connsiteY74" fmla="*/ 1117687 h 5456343"/>
              <a:gd name="connsiteX75" fmla="*/ 4209517 w 5529990"/>
              <a:gd name="connsiteY75" fmla="*/ 1103935 h 5456343"/>
              <a:gd name="connsiteX76" fmla="*/ 4224918 w 5529990"/>
              <a:gd name="connsiteY76" fmla="*/ 1095278 h 5456343"/>
              <a:gd name="connsiteX77" fmla="*/ 4232341 w 5529990"/>
              <a:gd name="connsiteY77" fmla="*/ 1108484 h 5456343"/>
              <a:gd name="connsiteX78" fmla="*/ 4211843 w 5529990"/>
              <a:gd name="connsiteY78" fmla="*/ 1175042 h 5456343"/>
              <a:gd name="connsiteX79" fmla="*/ 4227373 w 5529990"/>
              <a:gd name="connsiteY79" fmla="*/ 1238729 h 5456343"/>
              <a:gd name="connsiteX80" fmla="*/ 4277010 w 5529990"/>
              <a:gd name="connsiteY80" fmla="*/ 1260069 h 5456343"/>
              <a:gd name="connsiteX81" fmla="*/ 4319914 w 5529990"/>
              <a:gd name="connsiteY81" fmla="*/ 1259126 h 5456343"/>
              <a:gd name="connsiteX82" fmla="*/ 4394024 w 5529990"/>
              <a:gd name="connsiteY82" fmla="*/ 1318850 h 5456343"/>
              <a:gd name="connsiteX83" fmla="*/ 4439529 w 5529990"/>
              <a:gd name="connsiteY83" fmla="*/ 1394653 h 5456343"/>
              <a:gd name="connsiteX84" fmla="*/ 4465896 w 5529990"/>
              <a:gd name="connsiteY84" fmla="*/ 1405900 h 5456343"/>
              <a:gd name="connsiteX85" fmla="*/ 4496792 w 5529990"/>
              <a:gd name="connsiteY85" fmla="*/ 1389917 h 5456343"/>
              <a:gd name="connsiteX86" fmla="*/ 4517002 w 5529990"/>
              <a:gd name="connsiteY86" fmla="*/ 1350259 h 5456343"/>
              <a:gd name="connsiteX87" fmla="*/ 4543362 w 5529990"/>
              <a:gd name="connsiteY87" fmla="*/ 1292820 h 5456343"/>
              <a:gd name="connsiteX88" fmla="*/ 4573307 w 5529990"/>
              <a:gd name="connsiteY88" fmla="*/ 1288454 h 5456343"/>
              <a:gd name="connsiteX89" fmla="*/ 4586211 w 5529990"/>
              <a:gd name="connsiteY89" fmla="*/ 1309822 h 5456343"/>
              <a:gd name="connsiteX90" fmla="*/ 4565007 w 5529990"/>
              <a:gd name="connsiteY90" fmla="*/ 1374097 h 5456343"/>
              <a:gd name="connsiteX91" fmla="*/ 4525037 w 5529990"/>
              <a:gd name="connsiteY91" fmla="*/ 1424592 h 5456343"/>
              <a:gd name="connsiteX92" fmla="*/ 4537809 w 5529990"/>
              <a:gd name="connsiteY92" fmla="*/ 1428478 h 5456343"/>
              <a:gd name="connsiteX93" fmla="*/ 4570157 w 5529990"/>
              <a:gd name="connsiteY93" fmla="*/ 1431296 h 5456343"/>
              <a:gd name="connsiteX94" fmla="*/ 4584183 w 5529990"/>
              <a:gd name="connsiteY94" fmla="*/ 1440791 h 5456343"/>
              <a:gd name="connsiteX95" fmla="*/ 4615797 w 5529990"/>
              <a:gd name="connsiteY95" fmla="*/ 1533093 h 5456343"/>
              <a:gd name="connsiteX96" fmla="*/ 4630077 w 5529990"/>
              <a:gd name="connsiteY96" fmla="*/ 1568154 h 5456343"/>
              <a:gd name="connsiteX97" fmla="*/ 4642622 w 5529990"/>
              <a:gd name="connsiteY97" fmla="*/ 1584865 h 5456343"/>
              <a:gd name="connsiteX98" fmla="*/ 4650392 w 5529990"/>
              <a:gd name="connsiteY98" fmla="*/ 1585335 h 5456343"/>
              <a:gd name="connsiteX99" fmla="*/ 4706855 w 5529990"/>
              <a:gd name="connsiteY99" fmla="*/ 1574900 h 5456343"/>
              <a:gd name="connsiteX100" fmla="*/ 4733741 w 5529990"/>
              <a:gd name="connsiteY100" fmla="*/ 1584777 h 5456343"/>
              <a:gd name="connsiteX101" fmla="*/ 4735707 w 5529990"/>
              <a:gd name="connsiteY101" fmla="*/ 1602394 h 5456343"/>
              <a:gd name="connsiteX102" fmla="*/ 4744256 w 5529990"/>
              <a:gd name="connsiteY102" fmla="*/ 1600647 h 5456343"/>
              <a:gd name="connsiteX103" fmla="*/ 4780936 w 5529990"/>
              <a:gd name="connsiteY103" fmla="*/ 1605372 h 5456343"/>
              <a:gd name="connsiteX104" fmla="*/ 4803756 w 5529990"/>
              <a:gd name="connsiteY104" fmla="*/ 1656271 h 5456343"/>
              <a:gd name="connsiteX105" fmla="*/ 4782161 w 5529990"/>
              <a:gd name="connsiteY105" fmla="*/ 1700274 h 5456343"/>
              <a:gd name="connsiteX106" fmla="*/ 4785999 w 5529990"/>
              <a:gd name="connsiteY106" fmla="*/ 1779221 h 5456343"/>
              <a:gd name="connsiteX107" fmla="*/ 4800847 w 5529990"/>
              <a:gd name="connsiteY107" fmla="*/ 1805635 h 5456343"/>
              <a:gd name="connsiteX108" fmla="*/ 4804501 w 5529990"/>
              <a:gd name="connsiteY108" fmla="*/ 1810637 h 5456343"/>
              <a:gd name="connsiteX109" fmla="*/ 4845375 w 5529990"/>
              <a:gd name="connsiteY109" fmla="*/ 1808249 h 5456343"/>
              <a:gd name="connsiteX110" fmla="*/ 4843969 w 5529990"/>
              <a:gd name="connsiteY110" fmla="*/ 1825149 h 5456343"/>
              <a:gd name="connsiteX111" fmla="*/ 4843929 w 5529990"/>
              <a:gd name="connsiteY111" fmla="*/ 1825206 h 5456343"/>
              <a:gd name="connsiteX112" fmla="*/ 4852839 w 5529990"/>
              <a:gd name="connsiteY112" fmla="*/ 1826013 h 5456343"/>
              <a:gd name="connsiteX113" fmla="*/ 4872074 w 5529990"/>
              <a:gd name="connsiteY113" fmla="*/ 1829323 h 5456343"/>
              <a:gd name="connsiteX114" fmla="*/ 4925096 w 5529990"/>
              <a:gd name="connsiteY114" fmla="*/ 1859262 h 5456343"/>
              <a:gd name="connsiteX115" fmla="*/ 4929808 w 5529990"/>
              <a:gd name="connsiteY115" fmla="*/ 1883858 h 5456343"/>
              <a:gd name="connsiteX116" fmla="*/ 4939343 w 5529990"/>
              <a:gd name="connsiteY116" fmla="*/ 1886966 h 5456343"/>
              <a:gd name="connsiteX117" fmla="*/ 4991962 w 5529990"/>
              <a:gd name="connsiteY117" fmla="*/ 1878897 h 5456343"/>
              <a:gd name="connsiteX118" fmla="*/ 5003950 w 5529990"/>
              <a:gd name="connsiteY118" fmla="*/ 1880575 h 5456343"/>
              <a:gd name="connsiteX119" fmla="*/ 4972381 w 5529990"/>
              <a:gd name="connsiteY119" fmla="*/ 1914056 h 5456343"/>
              <a:gd name="connsiteX120" fmla="*/ 4975836 w 5529990"/>
              <a:gd name="connsiteY120" fmla="*/ 1924321 h 5456343"/>
              <a:gd name="connsiteX121" fmla="*/ 5015575 w 5529990"/>
              <a:gd name="connsiteY121" fmla="*/ 2048343 h 5456343"/>
              <a:gd name="connsiteX122" fmla="*/ 5014612 w 5529990"/>
              <a:gd name="connsiteY122" fmla="*/ 2066816 h 5456343"/>
              <a:gd name="connsiteX123" fmla="*/ 5068869 w 5529990"/>
              <a:gd name="connsiteY123" fmla="*/ 2055795 h 5456343"/>
              <a:gd name="connsiteX124" fmla="*/ 5135512 w 5529990"/>
              <a:gd name="connsiteY124" fmla="*/ 2040422 h 5456343"/>
              <a:gd name="connsiteX125" fmla="*/ 5180616 w 5529990"/>
              <a:gd name="connsiteY125" fmla="*/ 2038241 h 5456343"/>
              <a:gd name="connsiteX126" fmla="*/ 5204265 w 5529990"/>
              <a:gd name="connsiteY126" fmla="*/ 2059708 h 5456343"/>
              <a:gd name="connsiteX127" fmla="*/ 5192160 w 5529990"/>
              <a:gd name="connsiteY127" fmla="*/ 2089685 h 5456343"/>
              <a:gd name="connsiteX128" fmla="*/ 5148842 w 5529990"/>
              <a:gd name="connsiteY128" fmla="*/ 2105345 h 5456343"/>
              <a:gd name="connsiteX129" fmla="*/ 5101673 w 5529990"/>
              <a:gd name="connsiteY129" fmla="*/ 2134757 h 5456343"/>
              <a:gd name="connsiteX130" fmla="*/ 5078431 w 5529990"/>
              <a:gd name="connsiteY130" fmla="*/ 2144923 h 5456343"/>
              <a:gd name="connsiteX131" fmla="*/ 5052563 w 5529990"/>
              <a:gd name="connsiteY131" fmla="*/ 2144620 h 5456343"/>
              <a:gd name="connsiteX132" fmla="*/ 5037286 w 5529990"/>
              <a:gd name="connsiteY132" fmla="*/ 2142869 h 5456343"/>
              <a:gd name="connsiteX133" fmla="*/ 5039213 w 5529990"/>
              <a:gd name="connsiteY133" fmla="*/ 2146539 h 5456343"/>
              <a:gd name="connsiteX134" fmla="*/ 5030489 w 5529990"/>
              <a:gd name="connsiteY134" fmla="*/ 2163045 h 5456343"/>
              <a:gd name="connsiteX135" fmla="*/ 5028179 w 5529990"/>
              <a:gd name="connsiteY135" fmla="*/ 2165369 h 5456343"/>
              <a:gd name="connsiteX136" fmla="*/ 5046078 w 5529990"/>
              <a:gd name="connsiteY136" fmla="*/ 2171076 h 5456343"/>
              <a:gd name="connsiteX137" fmla="*/ 5093139 w 5529990"/>
              <a:gd name="connsiteY137" fmla="*/ 2191692 h 5456343"/>
              <a:gd name="connsiteX138" fmla="*/ 5123662 w 5529990"/>
              <a:gd name="connsiteY138" fmla="*/ 2215086 h 5456343"/>
              <a:gd name="connsiteX139" fmla="*/ 5128611 w 5529990"/>
              <a:gd name="connsiteY139" fmla="*/ 2223892 h 5456343"/>
              <a:gd name="connsiteX140" fmla="*/ 5228422 w 5529990"/>
              <a:gd name="connsiteY140" fmla="*/ 2370550 h 5456343"/>
              <a:gd name="connsiteX141" fmla="*/ 5228697 w 5529990"/>
              <a:gd name="connsiteY141" fmla="*/ 2376188 h 5456343"/>
              <a:gd name="connsiteX142" fmla="*/ 5262652 w 5529990"/>
              <a:gd name="connsiteY142" fmla="*/ 2446897 h 5456343"/>
              <a:gd name="connsiteX143" fmla="*/ 5299355 w 5529990"/>
              <a:gd name="connsiteY143" fmla="*/ 2527647 h 5456343"/>
              <a:gd name="connsiteX144" fmla="*/ 5348719 w 5529990"/>
              <a:gd name="connsiteY144" fmla="*/ 2543349 h 5456343"/>
              <a:gd name="connsiteX145" fmla="*/ 5393408 w 5529990"/>
              <a:gd name="connsiteY145" fmla="*/ 2555885 h 5456343"/>
              <a:gd name="connsiteX146" fmla="*/ 5407160 w 5529990"/>
              <a:gd name="connsiteY146" fmla="*/ 2559743 h 5456343"/>
              <a:gd name="connsiteX147" fmla="*/ 5472613 w 5529990"/>
              <a:gd name="connsiteY147" fmla="*/ 2557709 h 5456343"/>
              <a:gd name="connsiteX148" fmla="*/ 5485949 w 5529990"/>
              <a:gd name="connsiteY148" fmla="*/ 2576283 h 5456343"/>
              <a:gd name="connsiteX149" fmla="*/ 5476734 w 5529990"/>
              <a:gd name="connsiteY149" fmla="*/ 2595946 h 5456343"/>
              <a:gd name="connsiteX150" fmla="*/ 5490484 w 5529990"/>
              <a:gd name="connsiteY150" fmla="*/ 2599804 h 5456343"/>
              <a:gd name="connsiteX151" fmla="*/ 5519497 w 5529990"/>
              <a:gd name="connsiteY151" fmla="*/ 2615358 h 5456343"/>
              <a:gd name="connsiteX152" fmla="*/ 5529803 w 5529990"/>
              <a:gd name="connsiteY152" fmla="*/ 2664600 h 5456343"/>
              <a:gd name="connsiteX153" fmla="*/ 5499679 w 5529990"/>
              <a:gd name="connsiteY153" fmla="*/ 2719188 h 5456343"/>
              <a:gd name="connsiteX154" fmla="*/ 5457599 w 5529990"/>
              <a:gd name="connsiteY154" fmla="*/ 2737049 h 5456343"/>
              <a:gd name="connsiteX155" fmla="*/ 5390773 w 5529990"/>
              <a:gd name="connsiteY155" fmla="*/ 2710887 h 5456343"/>
              <a:gd name="connsiteX156" fmla="*/ 5381838 w 5529990"/>
              <a:gd name="connsiteY156" fmla="*/ 2689840 h 5456343"/>
              <a:gd name="connsiteX157" fmla="*/ 5381571 w 5529990"/>
              <a:gd name="connsiteY157" fmla="*/ 2637851 h 5456343"/>
              <a:gd name="connsiteX158" fmla="*/ 5289992 w 5529990"/>
              <a:gd name="connsiteY158" fmla="*/ 2614017 h 5456343"/>
              <a:gd name="connsiteX159" fmla="*/ 5259180 w 5529990"/>
              <a:gd name="connsiteY159" fmla="*/ 2677681 h 5456343"/>
              <a:gd name="connsiteX160" fmla="*/ 5222176 w 5529990"/>
              <a:gd name="connsiteY160" fmla="*/ 2776691 h 5456343"/>
              <a:gd name="connsiteX161" fmla="*/ 5205122 w 5529990"/>
              <a:gd name="connsiteY161" fmla="*/ 2797863 h 5456343"/>
              <a:gd name="connsiteX162" fmla="*/ 5159054 w 5529990"/>
              <a:gd name="connsiteY162" fmla="*/ 2803482 h 5456343"/>
              <a:gd name="connsiteX163" fmla="*/ 5134992 w 5529990"/>
              <a:gd name="connsiteY163" fmla="*/ 2796732 h 5456343"/>
              <a:gd name="connsiteX164" fmla="*/ 5042589 w 5529990"/>
              <a:gd name="connsiteY164" fmla="*/ 2755979 h 5456343"/>
              <a:gd name="connsiteX165" fmla="*/ 5027187 w 5529990"/>
              <a:gd name="connsiteY165" fmla="*/ 2764637 h 5456343"/>
              <a:gd name="connsiteX166" fmla="*/ 5017692 w 5529990"/>
              <a:gd name="connsiteY166" fmla="*/ 2825011 h 5456343"/>
              <a:gd name="connsiteX167" fmla="*/ 4929276 w 5529990"/>
              <a:gd name="connsiteY167" fmla="*/ 2796501 h 5456343"/>
              <a:gd name="connsiteX168" fmla="*/ 4898064 w 5529990"/>
              <a:gd name="connsiteY168" fmla="*/ 2782184 h 5456343"/>
              <a:gd name="connsiteX169" fmla="*/ 4888987 w 5529990"/>
              <a:gd name="connsiteY169" fmla="*/ 2781492 h 5456343"/>
              <a:gd name="connsiteX170" fmla="*/ 4828476 w 5529990"/>
              <a:gd name="connsiteY170" fmla="*/ 2838679 h 5456343"/>
              <a:gd name="connsiteX171" fmla="*/ 4792012 w 5529990"/>
              <a:gd name="connsiteY171" fmla="*/ 2995316 h 5456343"/>
              <a:gd name="connsiteX172" fmla="*/ 4799984 w 5529990"/>
              <a:gd name="connsiteY172" fmla="*/ 3019801 h 5456343"/>
              <a:gd name="connsiteX173" fmla="*/ 4837243 w 5529990"/>
              <a:gd name="connsiteY173" fmla="*/ 3065480 h 5456343"/>
              <a:gd name="connsiteX174" fmla="*/ 4841777 w 5529990"/>
              <a:gd name="connsiteY174" fmla="*/ 3089001 h 5456343"/>
              <a:gd name="connsiteX175" fmla="*/ 4860050 w 5529990"/>
              <a:gd name="connsiteY175" fmla="*/ 3209077 h 5456343"/>
              <a:gd name="connsiteX176" fmla="*/ 4861834 w 5529990"/>
              <a:gd name="connsiteY176" fmla="*/ 3222557 h 5456343"/>
              <a:gd name="connsiteX177" fmla="*/ 4816322 w 5529990"/>
              <a:gd name="connsiteY177" fmla="*/ 3193104 h 5456343"/>
              <a:gd name="connsiteX178" fmla="*/ 4699177 w 5529990"/>
              <a:gd name="connsiteY178" fmla="*/ 3108328 h 5456343"/>
              <a:gd name="connsiteX179" fmla="*/ 4644723 w 5529990"/>
              <a:gd name="connsiteY179" fmla="*/ 3104179 h 5456343"/>
              <a:gd name="connsiteX180" fmla="*/ 4540752 w 5529990"/>
              <a:gd name="connsiteY180" fmla="*/ 3197380 h 5456343"/>
              <a:gd name="connsiteX181" fmla="*/ 4544184 w 5529990"/>
              <a:gd name="connsiteY181" fmla="*/ 3244695 h 5456343"/>
              <a:gd name="connsiteX182" fmla="*/ 4596283 w 5529990"/>
              <a:gd name="connsiteY182" fmla="*/ 3363136 h 5456343"/>
              <a:gd name="connsiteX183" fmla="*/ 4610716 w 5529990"/>
              <a:gd name="connsiteY183" fmla="*/ 3404267 h 5456343"/>
              <a:gd name="connsiteX184" fmla="*/ 4739666 w 5529990"/>
              <a:gd name="connsiteY184" fmla="*/ 3638823 h 5456343"/>
              <a:gd name="connsiteX185" fmla="*/ 4782837 w 5529990"/>
              <a:gd name="connsiteY185" fmla="*/ 3689868 h 5456343"/>
              <a:gd name="connsiteX186" fmla="*/ 4815006 w 5529990"/>
              <a:gd name="connsiteY186" fmla="*/ 3747099 h 5456343"/>
              <a:gd name="connsiteX187" fmla="*/ 4829032 w 5529990"/>
              <a:gd name="connsiteY187" fmla="*/ 3756594 h 5456343"/>
              <a:gd name="connsiteX188" fmla="*/ 4837004 w 5529990"/>
              <a:gd name="connsiteY188" fmla="*/ 3781080 h 5456343"/>
              <a:gd name="connsiteX189" fmla="*/ 4809775 w 5529990"/>
              <a:gd name="connsiteY189" fmla="*/ 3779005 h 5456343"/>
              <a:gd name="connsiteX190" fmla="*/ 4786128 w 5529990"/>
              <a:gd name="connsiteY190" fmla="*/ 3757537 h 5456343"/>
              <a:gd name="connsiteX191" fmla="*/ 4725360 w 5529990"/>
              <a:gd name="connsiteY191" fmla="*/ 3670038 h 5456343"/>
              <a:gd name="connsiteX192" fmla="*/ 4594209 w 5529990"/>
              <a:gd name="connsiteY192" fmla="*/ 3436718 h 5456343"/>
              <a:gd name="connsiteX193" fmla="*/ 4558738 w 5529990"/>
              <a:gd name="connsiteY193" fmla="*/ 3404519 h 5456343"/>
              <a:gd name="connsiteX194" fmla="*/ 4480507 w 5529990"/>
              <a:gd name="connsiteY194" fmla="*/ 3306558 h 5456343"/>
              <a:gd name="connsiteX195" fmla="*/ 4381231 w 5529990"/>
              <a:gd name="connsiteY195" fmla="*/ 3263877 h 5456343"/>
              <a:gd name="connsiteX196" fmla="*/ 4271213 w 5529990"/>
              <a:gd name="connsiteY196" fmla="*/ 3325719 h 5456343"/>
              <a:gd name="connsiteX197" fmla="*/ 4243839 w 5529990"/>
              <a:gd name="connsiteY197" fmla="*/ 3390348 h 5456343"/>
              <a:gd name="connsiteX198" fmla="*/ 4245828 w 5529990"/>
              <a:gd name="connsiteY198" fmla="*/ 3431231 h 5456343"/>
              <a:gd name="connsiteX199" fmla="*/ 4249487 w 5529990"/>
              <a:gd name="connsiteY199" fmla="*/ 3458234 h 5456343"/>
              <a:gd name="connsiteX200" fmla="*/ 4268459 w 5529990"/>
              <a:gd name="connsiteY200" fmla="*/ 3485180 h 5456343"/>
              <a:gd name="connsiteX201" fmla="*/ 4301641 w 5529990"/>
              <a:gd name="connsiteY201" fmla="*/ 3549872 h 5456343"/>
              <a:gd name="connsiteX202" fmla="*/ 4327699 w 5529990"/>
              <a:gd name="connsiteY202" fmla="*/ 3562381 h 5456343"/>
              <a:gd name="connsiteX203" fmla="*/ 4443283 w 5529990"/>
              <a:gd name="connsiteY203" fmla="*/ 3566565 h 5456343"/>
              <a:gd name="connsiteX204" fmla="*/ 4362331 w 5529990"/>
              <a:gd name="connsiteY204" fmla="*/ 3599313 h 5456343"/>
              <a:gd name="connsiteX205" fmla="*/ 4297508 w 5529990"/>
              <a:gd name="connsiteY205" fmla="*/ 3698587 h 5456343"/>
              <a:gd name="connsiteX206" fmla="*/ 4338953 w 5529990"/>
              <a:gd name="connsiteY206" fmla="*/ 3730240 h 5456343"/>
              <a:gd name="connsiteX207" fmla="*/ 4372142 w 5529990"/>
              <a:gd name="connsiteY207" fmla="*/ 3730140 h 5456343"/>
              <a:gd name="connsiteX208" fmla="*/ 4336403 w 5529990"/>
              <a:gd name="connsiteY208" fmla="*/ 3760011 h 5456343"/>
              <a:gd name="connsiteX209" fmla="*/ 4322595 w 5529990"/>
              <a:gd name="connsiteY209" fmla="*/ 3786514 h 5456343"/>
              <a:gd name="connsiteX210" fmla="*/ 4384277 w 5529990"/>
              <a:gd name="connsiteY210" fmla="*/ 3871702 h 5456343"/>
              <a:gd name="connsiteX211" fmla="*/ 4434476 w 5529990"/>
              <a:gd name="connsiteY211" fmla="*/ 3911831 h 5456343"/>
              <a:gd name="connsiteX212" fmla="*/ 4475830 w 5529990"/>
              <a:gd name="connsiteY212" fmla="*/ 3992604 h 5456343"/>
              <a:gd name="connsiteX213" fmla="*/ 4523073 w 5529990"/>
              <a:gd name="connsiteY213" fmla="*/ 4036659 h 5456343"/>
              <a:gd name="connsiteX214" fmla="*/ 4538122 w 5529990"/>
              <a:gd name="connsiteY214" fmla="*/ 4034264 h 5456343"/>
              <a:gd name="connsiteX215" fmla="*/ 4501368 w 5529990"/>
              <a:gd name="connsiteY215" fmla="*/ 4081817 h 5456343"/>
              <a:gd name="connsiteX216" fmla="*/ 4473367 w 5529990"/>
              <a:gd name="connsiteY216" fmla="*/ 4137847 h 5456343"/>
              <a:gd name="connsiteX217" fmla="*/ 4497959 w 5529990"/>
              <a:gd name="connsiteY217" fmla="*/ 4166752 h 5456343"/>
              <a:gd name="connsiteX218" fmla="*/ 4539336 w 5529990"/>
              <a:gd name="connsiteY218" fmla="*/ 4194097 h 5456343"/>
              <a:gd name="connsiteX219" fmla="*/ 4517947 w 5529990"/>
              <a:gd name="connsiteY219" fmla="*/ 4231925 h 5456343"/>
              <a:gd name="connsiteX220" fmla="*/ 4508696 w 5529990"/>
              <a:gd name="connsiteY220" fmla="*/ 4246722 h 5456343"/>
              <a:gd name="connsiteX221" fmla="*/ 4532701 w 5529990"/>
              <a:gd name="connsiteY221" fmla="*/ 4265727 h 5456343"/>
              <a:gd name="connsiteX222" fmla="*/ 4569138 w 5529990"/>
              <a:gd name="connsiteY222" fmla="*/ 4307801 h 5456343"/>
              <a:gd name="connsiteX223" fmla="*/ 4581251 w 5529990"/>
              <a:gd name="connsiteY223" fmla="*/ 4356204 h 5456343"/>
              <a:gd name="connsiteX224" fmla="*/ 4581479 w 5529990"/>
              <a:gd name="connsiteY224" fmla="*/ 4355344 h 5456343"/>
              <a:gd name="connsiteX225" fmla="*/ 4587279 w 5529990"/>
              <a:gd name="connsiteY225" fmla="*/ 4351160 h 5456343"/>
              <a:gd name="connsiteX226" fmla="*/ 4644474 w 5529990"/>
              <a:gd name="connsiteY226" fmla="*/ 4303653 h 5456343"/>
              <a:gd name="connsiteX227" fmla="*/ 4741598 w 5529990"/>
              <a:gd name="connsiteY227" fmla="*/ 4274501 h 5456343"/>
              <a:gd name="connsiteX228" fmla="*/ 4775052 w 5529990"/>
              <a:gd name="connsiteY228" fmla="*/ 4260465 h 5456343"/>
              <a:gd name="connsiteX229" fmla="*/ 4822535 w 5529990"/>
              <a:gd name="connsiteY229" fmla="*/ 4263704 h 5456343"/>
              <a:gd name="connsiteX230" fmla="*/ 4862464 w 5529990"/>
              <a:gd name="connsiteY230" fmla="*/ 4268023 h 5456343"/>
              <a:gd name="connsiteX231" fmla="*/ 4878651 w 5529990"/>
              <a:gd name="connsiteY231" fmla="*/ 4266943 h 5456343"/>
              <a:gd name="connsiteX232" fmla="*/ 4952034 w 5529990"/>
              <a:gd name="connsiteY232" fmla="*/ 4330645 h 5456343"/>
              <a:gd name="connsiteX233" fmla="*/ 4987646 w 5529990"/>
              <a:gd name="connsiteY233" fmla="*/ 4391109 h 5456343"/>
              <a:gd name="connsiteX234" fmla="*/ 5046999 w 5529990"/>
              <a:gd name="connsiteY234" fmla="*/ 4436456 h 5456343"/>
              <a:gd name="connsiteX235" fmla="*/ 5058870 w 5529990"/>
              <a:gd name="connsiteY235" fmla="*/ 4429978 h 5456343"/>
              <a:gd name="connsiteX236" fmla="*/ 5134411 w 5529990"/>
              <a:gd name="connsiteY236" fmla="*/ 4366276 h 5456343"/>
              <a:gd name="connsiteX237" fmla="*/ 5151678 w 5529990"/>
              <a:gd name="connsiteY237" fmla="*/ 4357638 h 5456343"/>
              <a:gd name="connsiteX238" fmla="*/ 5205636 w 5529990"/>
              <a:gd name="connsiteY238" fmla="*/ 4349000 h 5456343"/>
              <a:gd name="connsiteX239" fmla="*/ 5268226 w 5529990"/>
              <a:gd name="connsiteY239" fmla="*/ 4333885 h 5456343"/>
              <a:gd name="connsiteX240" fmla="*/ 5294126 w 5529990"/>
              <a:gd name="connsiteY240" fmla="*/ 4334964 h 5456343"/>
              <a:gd name="connsiteX241" fmla="*/ 5433338 w 5529990"/>
              <a:gd name="connsiteY241" fmla="*/ 4392189 h 5456343"/>
              <a:gd name="connsiteX242" fmla="*/ 5441971 w 5529990"/>
              <a:gd name="connsiteY242" fmla="*/ 4402986 h 5456343"/>
              <a:gd name="connsiteX243" fmla="*/ 5473266 w 5529990"/>
              <a:gd name="connsiteY243" fmla="*/ 4468847 h 5456343"/>
              <a:gd name="connsiteX244" fmla="*/ 5481899 w 5529990"/>
              <a:gd name="connsiteY244" fmla="*/ 4496919 h 5456343"/>
              <a:gd name="connsiteX245" fmla="*/ 5492691 w 5529990"/>
              <a:gd name="connsiteY245" fmla="*/ 4544426 h 5456343"/>
              <a:gd name="connsiteX246" fmla="*/ 5523987 w 5529990"/>
              <a:gd name="connsiteY246" fmla="*/ 4580056 h 5456343"/>
              <a:gd name="connsiteX247" fmla="*/ 5529787 w 5529990"/>
              <a:gd name="connsiteY247" fmla="*/ 4596252 h 5456343"/>
              <a:gd name="connsiteX248" fmla="*/ 5515353 w 5529990"/>
              <a:gd name="connsiteY248" fmla="*/ 4605969 h 5456343"/>
              <a:gd name="connsiteX249" fmla="*/ 5502403 w 5529990"/>
              <a:gd name="connsiteY249" fmla="*/ 4609208 h 5456343"/>
              <a:gd name="connsiteX250" fmla="*/ 5487295 w 5529990"/>
              <a:gd name="connsiteY250" fmla="*/ 4618925 h 5456343"/>
              <a:gd name="connsiteX251" fmla="*/ 5497008 w 5529990"/>
              <a:gd name="connsiteY251" fmla="*/ 4632961 h 5456343"/>
              <a:gd name="connsiteX252" fmla="*/ 5491612 w 5529990"/>
              <a:gd name="connsiteY252" fmla="*/ 4665352 h 5456343"/>
              <a:gd name="connsiteX253" fmla="*/ 5477583 w 5529990"/>
              <a:gd name="connsiteY253" fmla="*/ 4671830 h 5456343"/>
              <a:gd name="connsiteX254" fmla="*/ 5470029 w 5529990"/>
              <a:gd name="connsiteY254" fmla="*/ 4691265 h 5456343"/>
              <a:gd name="connsiteX255" fmla="*/ 5488374 w 5529990"/>
              <a:gd name="connsiteY255" fmla="*/ 4698823 h 5456343"/>
              <a:gd name="connsiteX256" fmla="*/ 5504696 w 5529990"/>
              <a:gd name="connsiteY256" fmla="*/ 4697004 h 5456343"/>
              <a:gd name="connsiteX257" fmla="*/ 5420769 w 5529990"/>
              <a:gd name="connsiteY257" fmla="*/ 4781392 h 5456343"/>
              <a:gd name="connsiteX258" fmla="*/ 5413913 w 5529990"/>
              <a:gd name="connsiteY258" fmla="*/ 4776562 h 5456343"/>
              <a:gd name="connsiteX259" fmla="*/ 5393409 w 5529990"/>
              <a:gd name="connsiteY259" fmla="*/ 4786279 h 5456343"/>
              <a:gd name="connsiteX260" fmla="*/ 5384776 w 5529990"/>
              <a:gd name="connsiteY260" fmla="*/ 4805713 h 5456343"/>
              <a:gd name="connsiteX261" fmla="*/ 5358876 w 5529990"/>
              <a:gd name="connsiteY261" fmla="*/ 4818670 h 5456343"/>
              <a:gd name="connsiteX262" fmla="*/ 5275781 w 5529990"/>
              <a:gd name="connsiteY262" fmla="*/ 4860778 h 5456343"/>
              <a:gd name="connsiteX263" fmla="*/ 5263910 w 5529990"/>
              <a:gd name="connsiteY263" fmla="*/ 4875894 h 5456343"/>
              <a:gd name="connsiteX264" fmla="*/ 5250960 w 5529990"/>
              <a:gd name="connsiteY264" fmla="*/ 4855379 h 5456343"/>
              <a:gd name="connsiteX265" fmla="*/ 5250960 w 5529990"/>
              <a:gd name="connsiteY265" fmla="*/ 4852140 h 5456343"/>
              <a:gd name="connsiteX266" fmla="*/ 5214269 w 5529990"/>
              <a:gd name="connsiteY266" fmla="*/ 4831626 h 5456343"/>
              <a:gd name="connsiteX267" fmla="*/ 5163548 w 5529990"/>
              <a:gd name="connsiteY267" fmla="*/ 4829467 h 5456343"/>
              <a:gd name="connsiteX268" fmla="*/ 5092324 w 5529990"/>
              <a:gd name="connsiteY268" fmla="*/ 4811112 h 5456343"/>
              <a:gd name="connsiteX269" fmla="*/ 5072899 w 5529990"/>
              <a:gd name="connsiteY269" fmla="*/ 4794916 h 5456343"/>
              <a:gd name="connsiteX270" fmla="*/ 5016783 w 5529990"/>
              <a:gd name="connsiteY270" fmla="*/ 4750649 h 5456343"/>
              <a:gd name="connsiteX271" fmla="*/ 5007071 w 5529990"/>
              <a:gd name="connsiteY271" fmla="*/ 4724736 h 5456343"/>
              <a:gd name="connsiteX272" fmla="*/ 4975775 w 5529990"/>
              <a:gd name="connsiteY272" fmla="*/ 4617845 h 5456343"/>
              <a:gd name="connsiteX273" fmla="*/ 4952034 w 5529990"/>
              <a:gd name="connsiteY273" fmla="*/ 4617845 h 5456343"/>
              <a:gd name="connsiteX274" fmla="*/ 4948796 w 5529990"/>
              <a:gd name="connsiteY274" fmla="*/ 4645918 h 5456343"/>
              <a:gd name="connsiteX275" fmla="*/ 4961746 w 5529990"/>
              <a:gd name="connsiteY275" fmla="*/ 4665352 h 5456343"/>
              <a:gd name="connsiteX276" fmla="*/ 4963904 w 5529990"/>
              <a:gd name="connsiteY276" fmla="*/ 4683708 h 5456343"/>
              <a:gd name="connsiteX277" fmla="*/ 4944480 w 5529990"/>
              <a:gd name="connsiteY277" fmla="*/ 4680468 h 5456343"/>
              <a:gd name="connsiteX278" fmla="*/ 4930451 w 5529990"/>
              <a:gd name="connsiteY278" fmla="*/ 4665352 h 5456343"/>
              <a:gd name="connsiteX279" fmla="*/ 4896997 w 5529990"/>
              <a:gd name="connsiteY279" fmla="*/ 4659954 h 5456343"/>
              <a:gd name="connsiteX280" fmla="*/ 4903472 w 5529990"/>
              <a:gd name="connsiteY280" fmla="*/ 4689106 h 5456343"/>
              <a:gd name="connsiteX281" fmla="*/ 4921817 w 5529990"/>
              <a:gd name="connsiteY281" fmla="*/ 4711780 h 5456343"/>
              <a:gd name="connsiteX282" fmla="*/ 4907788 w 5529990"/>
              <a:gd name="connsiteY282" fmla="*/ 4733374 h 5456343"/>
              <a:gd name="connsiteX283" fmla="*/ 4846276 w 5529990"/>
              <a:gd name="connsiteY283" fmla="*/ 4709620 h 5456343"/>
              <a:gd name="connsiteX284" fmla="*/ 4786923 w 5529990"/>
              <a:gd name="connsiteY284" fmla="*/ 4709620 h 5456343"/>
              <a:gd name="connsiteX285" fmla="*/ 4763181 w 5529990"/>
              <a:gd name="connsiteY285" fmla="*/ 4731214 h 5456343"/>
              <a:gd name="connsiteX286" fmla="*/ 4751311 w 5529990"/>
              <a:gd name="connsiteY286" fmla="*/ 4737692 h 5456343"/>
              <a:gd name="connsiteX287" fmla="*/ 4744836 w 5529990"/>
              <a:gd name="connsiteY287" fmla="*/ 4725816 h 5456343"/>
              <a:gd name="connsiteX288" fmla="*/ 4723252 w 5529990"/>
              <a:gd name="connsiteY288" fmla="*/ 4703142 h 5456343"/>
              <a:gd name="connsiteX289" fmla="*/ 4674690 w 5529990"/>
              <a:gd name="connsiteY289" fmla="*/ 4675069 h 5456343"/>
              <a:gd name="connsiteX290" fmla="*/ 4648790 w 5529990"/>
              <a:gd name="connsiteY290" fmla="*/ 4673990 h 5456343"/>
              <a:gd name="connsiteX291" fmla="*/ 4631524 w 5529990"/>
              <a:gd name="connsiteY291" fmla="*/ 4682628 h 5456343"/>
              <a:gd name="connsiteX292" fmla="*/ 4619653 w 5529990"/>
              <a:gd name="connsiteY292" fmla="*/ 4664272 h 5456343"/>
              <a:gd name="connsiteX293" fmla="*/ 4617495 w 5529990"/>
              <a:gd name="connsiteY293" fmla="*/ 4649157 h 5456343"/>
              <a:gd name="connsiteX294" fmla="*/ 4590179 w 5529990"/>
              <a:gd name="connsiteY294" fmla="*/ 4622282 h 5456343"/>
              <a:gd name="connsiteX295" fmla="*/ 4586817 w 5529990"/>
              <a:gd name="connsiteY295" fmla="*/ 4623974 h 5456343"/>
              <a:gd name="connsiteX296" fmla="*/ 4584630 w 5529990"/>
              <a:gd name="connsiteY296" fmla="*/ 4635875 h 5456343"/>
              <a:gd name="connsiteX297" fmla="*/ 4531541 w 5529990"/>
              <a:gd name="connsiteY297" fmla="*/ 4686274 h 5456343"/>
              <a:gd name="connsiteX298" fmla="*/ 4492463 w 5529990"/>
              <a:gd name="connsiteY298" fmla="*/ 4723091 h 5456343"/>
              <a:gd name="connsiteX299" fmla="*/ 4462206 w 5529990"/>
              <a:gd name="connsiteY299" fmla="*/ 4772694 h 5456343"/>
              <a:gd name="connsiteX300" fmla="*/ 4452007 w 5529990"/>
              <a:gd name="connsiteY300" fmla="*/ 4809481 h 5456343"/>
              <a:gd name="connsiteX301" fmla="*/ 4457827 w 5529990"/>
              <a:gd name="connsiteY301" fmla="*/ 4850751 h 5456343"/>
              <a:gd name="connsiteX302" fmla="*/ 4471025 w 5529990"/>
              <a:gd name="connsiteY302" fmla="*/ 4867775 h 5456343"/>
              <a:gd name="connsiteX303" fmla="*/ 4503311 w 5529990"/>
              <a:gd name="connsiteY303" fmla="*/ 4865104 h 5456343"/>
              <a:gd name="connsiteX304" fmla="*/ 4538327 w 5529990"/>
              <a:gd name="connsiteY304" fmla="*/ 4899014 h 5456343"/>
              <a:gd name="connsiteX305" fmla="*/ 4528782 w 5529990"/>
              <a:gd name="connsiteY305" fmla="*/ 4950009 h 5456343"/>
              <a:gd name="connsiteX306" fmla="*/ 4490855 w 5529990"/>
              <a:gd name="connsiteY306" fmla="*/ 4977760 h 5456343"/>
              <a:gd name="connsiteX307" fmla="*/ 4473436 w 5529990"/>
              <a:gd name="connsiteY307" fmla="*/ 4993981 h 5456343"/>
              <a:gd name="connsiteX308" fmla="*/ 4496877 w 5529990"/>
              <a:gd name="connsiteY308" fmla="*/ 5031953 h 5456343"/>
              <a:gd name="connsiteX309" fmla="*/ 4502473 w 5529990"/>
              <a:gd name="connsiteY309" fmla="*/ 5031433 h 5456343"/>
              <a:gd name="connsiteX310" fmla="*/ 4538301 w 5529990"/>
              <a:gd name="connsiteY310" fmla="*/ 5034738 h 5456343"/>
              <a:gd name="connsiteX311" fmla="*/ 4541751 w 5529990"/>
              <a:gd name="connsiteY311" fmla="*/ 5089834 h 5456343"/>
              <a:gd name="connsiteX312" fmla="*/ 4511743 w 5529990"/>
              <a:gd name="connsiteY312" fmla="*/ 5127799 h 5456343"/>
              <a:gd name="connsiteX313" fmla="*/ 4485820 w 5529990"/>
              <a:gd name="connsiteY313" fmla="*/ 5123905 h 5456343"/>
              <a:gd name="connsiteX314" fmla="*/ 4473208 w 5529990"/>
              <a:gd name="connsiteY314" fmla="*/ 5116782 h 5456343"/>
              <a:gd name="connsiteX315" fmla="*/ 4466980 w 5529990"/>
              <a:gd name="connsiteY315" fmla="*/ 5131962 h 5456343"/>
              <a:gd name="connsiteX316" fmla="*/ 4474335 w 5529990"/>
              <a:gd name="connsiteY316" fmla="*/ 5161144 h 5456343"/>
              <a:gd name="connsiteX317" fmla="*/ 4432436 w 5529990"/>
              <a:gd name="connsiteY317" fmla="*/ 5210502 h 5456343"/>
              <a:gd name="connsiteX318" fmla="*/ 4422080 w 5529990"/>
              <a:gd name="connsiteY318" fmla="*/ 5209806 h 5456343"/>
              <a:gd name="connsiteX319" fmla="*/ 4363328 w 5529990"/>
              <a:gd name="connsiteY319" fmla="*/ 5256417 h 5456343"/>
              <a:gd name="connsiteX320" fmla="*/ 4335441 w 5529990"/>
              <a:gd name="connsiteY320" fmla="*/ 5292194 h 5456343"/>
              <a:gd name="connsiteX321" fmla="*/ 4315316 w 5529990"/>
              <a:gd name="connsiteY321" fmla="*/ 5300702 h 5456343"/>
              <a:gd name="connsiteX322" fmla="*/ 4258458 w 5529990"/>
              <a:gd name="connsiteY322" fmla="*/ 5385631 h 5456343"/>
              <a:gd name="connsiteX323" fmla="*/ 4253222 w 5529990"/>
              <a:gd name="connsiteY323" fmla="*/ 5436557 h 5456343"/>
              <a:gd name="connsiteX324" fmla="*/ 4229825 w 5529990"/>
              <a:gd name="connsiteY324" fmla="*/ 5456320 h 5456343"/>
              <a:gd name="connsiteX325" fmla="*/ 4214822 w 5529990"/>
              <a:gd name="connsiteY325" fmla="*/ 5434155 h 5456343"/>
              <a:gd name="connsiteX326" fmla="*/ 4150160 w 5529990"/>
              <a:gd name="connsiteY326" fmla="*/ 5406321 h 5456343"/>
              <a:gd name="connsiteX327" fmla="*/ 4094026 w 5529990"/>
              <a:gd name="connsiteY327" fmla="*/ 5427469 h 5456343"/>
              <a:gd name="connsiteX328" fmla="*/ 4039855 w 5529990"/>
              <a:gd name="connsiteY328" fmla="*/ 5408946 h 5456343"/>
              <a:gd name="connsiteX329" fmla="*/ 3927948 w 5529990"/>
              <a:gd name="connsiteY329" fmla="*/ 5419353 h 5456343"/>
              <a:gd name="connsiteX330" fmla="*/ 3912268 w 5529990"/>
              <a:gd name="connsiteY330" fmla="*/ 5436408 h 5456343"/>
              <a:gd name="connsiteX331" fmla="*/ 3845463 w 5529990"/>
              <a:gd name="connsiteY331" fmla="*/ 5381894 h 5456343"/>
              <a:gd name="connsiteX332" fmla="*/ 3765729 w 5529990"/>
              <a:gd name="connsiteY332" fmla="*/ 5409883 h 5456343"/>
              <a:gd name="connsiteX333" fmla="*/ 3765910 w 5529990"/>
              <a:gd name="connsiteY333" fmla="*/ 5393938 h 5456343"/>
              <a:gd name="connsiteX334" fmla="*/ 3718780 w 5529990"/>
              <a:gd name="connsiteY334" fmla="*/ 5329630 h 5456343"/>
              <a:gd name="connsiteX335" fmla="*/ 3675462 w 5529990"/>
              <a:gd name="connsiteY335" fmla="*/ 5288528 h 5456343"/>
              <a:gd name="connsiteX336" fmla="*/ 3619984 w 5529990"/>
              <a:gd name="connsiteY336" fmla="*/ 5241589 h 5456343"/>
              <a:gd name="connsiteX337" fmla="*/ 3608747 w 5529990"/>
              <a:gd name="connsiteY337" fmla="*/ 5267190 h 5456343"/>
              <a:gd name="connsiteX338" fmla="*/ 3596563 w 5529990"/>
              <a:gd name="connsiteY338" fmla="*/ 5314780 h 5456343"/>
              <a:gd name="connsiteX339" fmla="*/ 3574430 w 5529990"/>
              <a:gd name="connsiteY339" fmla="*/ 5305224 h 5456343"/>
              <a:gd name="connsiteX340" fmla="*/ 3499909 w 5529990"/>
              <a:gd name="connsiteY340" fmla="*/ 5253419 h 5456343"/>
              <a:gd name="connsiteX341" fmla="*/ 3315692 w 5529990"/>
              <a:gd name="connsiteY341" fmla="*/ 5243008 h 5456343"/>
              <a:gd name="connsiteX342" fmla="*/ 3221835 w 5529990"/>
              <a:gd name="connsiteY342" fmla="*/ 5222534 h 5456343"/>
              <a:gd name="connsiteX343" fmla="*/ 3181652 w 5529990"/>
              <a:gd name="connsiteY343" fmla="*/ 5243858 h 5456343"/>
              <a:gd name="connsiteX344" fmla="*/ 3144425 w 5529990"/>
              <a:gd name="connsiteY344" fmla="*/ 5261258 h 5456343"/>
              <a:gd name="connsiteX345" fmla="*/ 3142147 w 5529990"/>
              <a:gd name="connsiteY345" fmla="*/ 5225963 h 5456343"/>
              <a:gd name="connsiteX346" fmla="*/ 3132063 w 5529990"/>
              <a:gd name="connsiteY346" fmla="*/ 5160201 h 5456343"/>
              <a:gd name="connsiteX347" fmla="*/ 2992209 w 5529990"/>
              <a:gd name="connsiteY347" fmla="*/ 4872894 h 5456343"/>
              <a:gd name="connsiteX348" fmla="*/ 2922382 w 5529990"/>
              <a:gd name="connsiteY348" fmla="*/ 4817997 h 5456343"/>
              <a:gd name="connsiteX349" fmla="*/ 2852371 w 5529990"/>
              <a:gd name="connsiteY349" fmla="*/ 4861342 h 5456343"/>
              <a:gd name="connsiteX350" fmla="*/ 2799055 w 5529990"/>
              <a:gd name="connsiteY350" fmla="*/ 4952246 h 5456343"/>
              <a:gd name="connsiteX351" fmla="*/ 2750389 w 5529990"/>
              <a:gd name="connsiteY351" fmla="*/ 4982323 h 5456343"/>
              <a:gd name="connsiteX352" fmla="*/ 2759166 w 5529990"/>
              <a:gd name="connsiteY352" fmla="*/ 4937373 h 5456343"/>
              <a:gd name="connsiteX353" fmla="*/ 2758717 w 5529990"/>
              <a:gd name="connsiteY353" fmla="*/ 4853791 h 5456343"/>
              <a:gd name="connsiteX354" fmla="*/ 2773428 w 5529990"/>
              <a:gd name="connsiteY354" fmla="*/ 4829858 h 5456343"/>
              <a:gd name="connsiteX355" fmla="*/ 2813611 w 5529990"/>
              <a:gd name="connsiteY355" fmla="*/ 4808534 h 5456343"/>
              <a:gd name="connsiteX356" fmla="*/ 2820922 w 5529990"/>
              <a:gd name="connsiteY356" fmla="*/ 4779980 h 5456343"/>
              <a:gd name="connsiteX357" fmla="*/ 2796668 w 5529990"/>
              <a:gd name="connsiteY357" fmla="*/ 4772612 h 5456343"/>
              <a:gd name="connsiteX358" fmla="*/ 2622107 w 5529990"/>
              <a:gd name="connsiteY358" fmla="*/ 4773249 h 5456343"/>
              <a:gd name="connsiteX359" fmla="*/ 2591932 w 5529990"/>
              <a:gd name="connsiteY359" fmla="*/ 4771776 h 5456343"/>
              <a:gd name="connsiteX360" fmla="*/ 2581363 w 5529990"/>
              <a:gd name="connsiteY360" fmla="*/ 4784316 h 5456343"/>
              <a:gd name="connsiteX361" fmla="*/ 2533973 w 5529990"/>
              <a:gd name="connsiteY361" fmla="*/ 4788867 h 5456343"/>
              <a:gd name="connsiteX362" fmla="*/ 2494641 w 5529990"/>
              <a:gd name="connsiteY362" fmla="*/ 4816770 h 5456343"/>
              <a:gd name="connsiteX363" fmla="*/ 2502607 w 5529990"/>
              <a:gd name="connsiteY363" fmla="*/ 4887605 h 5456343"/>
              <a:gd name="connsiteX364" fmla="*/ 2530777 w 5529990"/>
              <a:gd name="connsiteY364" fmla="*/ 5025291 h 5456343"/>
              <a:gd name="connsiteX365" fmla="*/ 2526229 w 5529990"/>
              <a:gd name="connsiteY365" fmla="*/ 5094470 h 5456343"/>
              <a:gd name="connsiteX366" fmla="*/ 2476444 w 5529990"/>
              <a:gd name="connsiteY366" fmla="*/ 5139834 h 5456343"/>
              <a:gd name="connsiteX367" fmla="*/ 2456379 w 5529990"/>
              <a:gd name="connsiteY367" fmla="*/ 5052626 h 5456343"/>
              <a:gd name="connsiteX368" fmla="*/ 2428893 w 5529990"/>
              <a:gd name="connsiteY368" fmla="*/ 4952213 h 5456343"/>
              <a:gd name="connsiteX369" fmla="*/ 2404842 w 5529990"/>
              <a:gd name="connsiteY369" fmla="*/ 4852765 h 5456343"/>
              <a:gd name="connsiteX370" fmla="*/ 2313953 w 5529990"/>
              <a:gd name="connsiteY370" fmla="*/ 4819852 h 5456343"/>
              <a:gd name="connsiteX371" fmla="*/ 2305700 w 5529990"/>
              <a:gd name="connsiteY371" fmla="*/ 4836077 h 5456343"/>
              <a:gd name="connsiteX372" fmla="*/ 2307760 w 5529990"/>
              <a:gd name="connsiteY372" fmla="*/ 4855197 h 5456343"/>
              <a:gd name="connsiteX373" fmla="*/ 2273652 w 5529990"/>
              <a:gd name="connsiteY373" fmla="*/ 4897541 h 5456343"/>
              <a:gd name="connsiteX374" fmla="*/ 2229651 w 5529990"/>
              <a:gd name="connsiteY374" fmla="*/ 4875929 h 5456343"/>
              <a:gd name="connsiteX375" fmla="*/ 2219754 w 5529990"/>
              <a:gd name="connsiteY375" fmla="*/ 4858320 h 5456343"/>
              <a:gd name="connsiteX376" fmla="*/ 2105490 w 5529990"/>
              <a:gd name="connsiteY376" fmla="*/ 4809581 h 5456343"/>
              <a:gd name="connsiteX377" fmla="*/ 2075923 w 5529990"/>
              <a:gd name="connsiteY377" fmla="*/ 4829098 h 5456343"/>
              <a:gd name="connsiteX378" fmla="*/ 1995879 w 5529990"/>
              <a:gd name="connsiteY378" fmla="*/ 4903056 h 5456343"/>
              <a:gd name="connsiteX379" fmla="*/ 1971127 w 5529990"/>
              <a:gd name="connsiteY379" fmla="*/ 4905382 h 5456343"/>
              <a:gd name="connsiteX380" fmla="*/ 1929602 w 5529990"/>
              <a:gd name="connsiteY380" fmla="*/ 4888172 h 5456343"/>
              <a:gd name="connsiteX381" fmla="*/ 1900724 w 5529990"/>
              <a:gd name="connsiteY381" fmla="*/ 4898612 h 5456343"/>
              <a:gd name="connsiteX382" fmla="*/ 1896871 w 5529990"/>
              <a:gd name="connsiteY382" fmla="*/ 4912363 h 5456343"/>
              <a:gd name="connsiteX383" fmla="*/ 1877068 w 5529990"/>
              <a:gd name="connsiteY383" fmla="*/ 4923495 h 5456343"/>
              <a:gd name="connsiteX384" fmla="*/ 1870333 w 5529990"/>
              <a:gd name="connsiteY384" fmla="*/ 4901212 h 5456343"/>
              <a:gd name="connsiteX385" fmla="*/ 1885608 w 5529990"/>
              <a:gd name="connsiteY385" fmla="*/ 4820209 h 5456343"/>
              <a:gd name="connsiteX386" fmla="*/ 1867872 w 5529990"/>
              <a:gd name="connsiteY386" fmla="*/ 4804109 h 5456343"/>
              <a:gd name="connsiteX387" fmla="*/ 1837342 w 5529990"/>
              <a:gd name="connsiteY387" fmla="*/ 4827064 h 5456343"/>
              <a:gd name="connsiteX388" fmla="*/ 1799662 w 5529990"/>
              <a:gd name="connsiteY388" fmla="*/ 4842451 h 5456343"/>
              <a:gd name="connsiteX389" fmla="*/ 1758003 w 5529990"/>
              <a:gd name="connsiteY389" fmla="*/ 4799247 h 5456343"/>
              <a:gd name="connsiteX390" fmla="*/ 1769692 w 5529990"/>
              <a:gd name="connsiteY390" fmla="*/ 4783984 h 5456343"/>
              <a:gd name="connsiteX391" fmla="*/ 1743295 w 5529990"/>
              <a:gd name="connsiteY391" fmla="*/ 4752477 h 5456343"/>
              <a:gd name="connsiteX392" fmla="*/ 1616518 w 5529990"/>
              <a:gd name="connsiteY392" fmla="*/ 4702082 h 5456343"/>
              <a:gd name="connsiteX393" fmla="*/ 1541847 w 5529990"/>
              <a:gd name="connsiteY393" fmla="*/ 4723780 h 5456343"/>
              <a:gd name="connsiteX394" fmla="*/ 1482305 w 5529990"/>
              <a:gd name="connsiteY394" fmla="*/ 4731179 h 5456343"/>
              <a:gd name="connsiteX395" fmla="*/ 1473783 w 5529990"/>
              <a:gd name="connsiteY395" fmla="*/ 4695417 h 5456343"/>
              <a:gd name="connsiteX396" fmla="*/ 1468846 w 5529990"/>
              <a:gd name="connsiteY396" fmla="*/ 4593913 h 5456343"/>
              <a:gd name="connsiteX397" fmla="*/ 1363940 w 5529990"/>
              <a:gd name="connsiteY397" fmla="*/ 4505154 h 5456343"/>
              <a:gd name="connsiteX398" fmla="*/ 1341662 w 5529990"/>
              <a:gd name="connsiteY398" fmla="*/ 4511882 h 5456343"/>
              <a:gd name="connsiteX399" fmla="*/ 1289128 w 5529990"/>
              <a:gd name="connsiteY399" fmla="*/ 4547206 h 5456343"/>
              <a:gd name="connsiteX400" fmla="*/ 1221480 w 5529990"/>
              <a:gd name="connsiteY400" fmla="*/ 4504127 h 5456343"/>
              <a:gd name="connsiteX401" fmla="*/ 1220530 w 5529990"/>
              <a:gd name="connsiteY401" fmla="*/ 4414866 h 5456343"/>
              <a:gd name="connsiteX402" fmla="*/ 1239097 w 5529990"/>
              <a:gd name="connsiteY402" fmla="*/ 4401534 h 5456343"/>
              <a:gd name="connsiteX403" fmla="*/ 1251750 w 5529990"/>
              <a:gd name="connsiteY403" fmla="*/ 4382834 h 5456343"/>
              <a:gd name="connsiteX404" fmla="*/ 1254504 w 5529990"/>
              <a:gd name="connsiteY404" fmla="*/ 4346526 h 5456343"/>
              <a:gd name="connsiteX405" fmla="*/ 1230581 w 5529990"/>
              <a:gd name="connsiteY405" fmla="*/ 4319421 h 5456343"/>
              <a:gd name="connsiteX406" fmla="*/ 1186758 w 5529990"/>
              <a:gd name="connsiteY406" fmla="*/ 4272364 h 5456343"/>
              <a:gd name="connsiteX407" fmla="*/ 1175214 w 5529990"/>
              <a:gd name="connsiteY407" fmla="*/ 4264939 h 5456343"/>
              <a:gd name="connsiteX408" fmla="*/ 1161833 w 5529990"/>
              <a:gd name="connsiteY408" fmla="*/ 4266023 h 5456343"/>
              <a:gd name="connsiteX409" fmla="*/ 1140837 w 5529990"/>
              <a:gd name="connsiteY409" fmla="*/ 4258967 h 5456343"/>
              <a:gd name="connsiteX410" fmla="*/ 1128185 w 5529990"/>
              <a:gd name="connsiteY410" fmla="*/ 4246273 h 5456343"/>
              <a:gd name="connsiteX411" fmla="*/ 1114189 w 5529990"/>
              <a:gd name="connsiteY411" fmla="*/ 4244360 h 5456343"/>
              <a:gd name="connsiteX412" fmla="*/ 1101745 w 5529990"/>
              <a:gd name="connsiteY412" fmla="*/ 4249907 h 5456343"/>
              <a:gd name="connsiteX413" fmla="*/ 1089334 w 5529990"/>
              <a:gd name="connsiteY413" fmla="*/ 4250366 h 5456343"/>
              <a:gd name="connsiteX414" fmla="*/ 1081819 w 5529990"/>
              <a:gd name="connsiteY414" fmla="*/ 4248119 h 5456343"/>
              <a:gd name="connsiteX415" fmla="*/ 1066120 w 5529990"/>
              <a:gd name="connsiteY415" fmla="*/ 4264125 h 5456343"/>
              <a:gd name="connsiteX416" fmla="*/ 1050323 w 5529990"/>
              <a:gd name="connsiteY416" fmla="*/ 4294755 h 5456343"/>
              <a:gd name="connsiteX417" fmla="*/ 983313 w 5529990"/>
              <a:gd name="connsiteY417" fmla="*/ 4357938 h 5456343"/>
              <a:gd name="connsiteX418" fmla="*/ 960346 w 5529990"/>
              <a:gd name="connsiteY418" fmla="*/ 4334969 h 5456343"/>
              <a:gd name="connsiteX419" fmla="*/ 1002467 w 5529990"/>
              <a:gd name="connsiteY419" fmla="*/ 4292849 h 5456343"/>
              <a:gd name="connsiteX420" fmla="*/ 1033100 w 5529990"/>
              <a:gd name="connsiteY420" fmla="*/ 4258387 h 5456343"/>
              <a:gd name="connsiteX421" fmla="*/ 998661 w 5529990"/>
              <a:gd name="connsiteY421" fmla="*/ 4158853 h 5456343"/>
              <a:gd name="connsiteX422" fmla="*/ 956556 w 5529990"/>
              <a:gd name="connsiteY422" fmla="*/ 4105261 h 5456343"/>
              <a:gd name="connsiteX423" fmla="*/ 904879 w 5529990"/>
              <a:gd name="connsiteY423" fmla="*/ 4057413 h 5456343"/>
              <a:gd name="connsiteX424" fmla="*/ 885736 w 5529990"/>
              <a:gd name="connsiteY424" fmla="*/ 4065073 h 5456343"/>
              <a:gd name="connsiteX425" fmla="*/ 818745 w 5529990"/>
              <a:gd name="connsiteY425" fmla="*/ 4013399 h 5456343"/>
              <a:gd name="connsiteX426" fmla="*/ 826409 w 5529990"/>
              <a:gd name="connsiteY426" fmla="*/ 3971284 h 5456343"/>
              <a:gd name="connsiteX427" fmla="*/ 870463 w 5529990"/>
              <a:gd name="connsiteY427" fmla="*/ 3816223 h 5456343"/>
              <a:gd name="connsiteX428" fmla="*/ 849420 w 5529990"/>
              <a:gd name="connsiteY428" fmla="*/ 3733913 h 5456343"/>
              <a:gd name="connsiteX429" fmla="*/ 837936 w 5529990"/>
              <a:gd name="connsiteY429" fmla="*/ 3722429 h 5456343"/>
              <a:gd name="connsiteX430" fmla="*/ 847517 w 5529990"/>
              <a:gd name="connsiteY430" fmla="*/ 3670743 h 5456343"/>
              <a:gd name="connsiteX431" fmla="*/ 871187 w 5529990"/>
              <a:gd name="connsiteY431" fmla="*/ 3654468 h 5456343"/>
              <a:gd name="connsiteX432" fmla="*/ 862921 w 5529990"/>
              <a:gd name="connsiteY432" fmla="*/ 3655033 h 5456343"/>
              <a:gd name="connsiteX433" fmla="*/ 865726 w 5529990"/>
              <a:gd name="connsiteY433" fmla="*/ 3649731 h 5456343"/>
              <a:gd name="connsiteX434" fmla="*/ 920326 w 5529990"/>
              <a:gd name="connsiteY434" fmla="*/ 3587177 h 5456343"/>
              <a:gd name="connsiteX435" fmla="*/ 925490 w 5529990"/>
              <a:gd name="connsiteY435" fmla="*/ 3584399 h 5456343"/>
              <a:gd name="connsiteX436" fmla="*/ 928649 w 5529990"/>
              <a:gd name="connsiteY436" fmla="*/ 3574777 h 5456343"/>
              <a:gd name="connsiteX437" fmla="*/ 925932 w 5529990"/>
              <a:gd name="connsiteY437" fmla="*/ 3550999 h 5456343"/>
              <a:gd name="connsiteX438" fmla="*/ 917654 w 5529990"/>
              <a:gd name="connsiteY438" fmla="*/ 3534979 h 5456343"/>
              <a:gd name="connsiteX439" fmla="*/ 912238 w 5529990"/>
              <a:gd name="connsiteY439" fmla="*/ 3534153 h 5456343"/>
              <a:gd name="connsiteX440" fmla="*/ 892558 w 5529990"/>
              <a:gd name="connsiteY440" fmla="*/ 3527474 h 5456343"/>
              <a:gd name="connsiteX441" fmla="*/ 830681 w 5529990"/>
              <a:gd name="connsiteY441" fmla="*/ 3510117 h 5456343"/>
              <a:gd name="connsiteX442" fmla="*/ 626610 w 5529990"/>
              <a:gd name="connsiteY442" fmla="*/ 3543722 h 5456343"/>
              <a:gd name="connsiteX443" fmla="*/ 581781 w 5529990"/>
              <a:gd name="connsiteY443" fmla="*/ 3551541 h 5456343"/>
              <a:gd name="connsiteX444" fmla="*/ 534885 w 5529990"/>
              <a:gd name="connsiteY444" fmla="*/ 3586592 h 5456343"/>
              <a:gd name="connsiteX445" fmla="*/ 508756 w 5529990"/>
              <a:gd name="connsiteY445" fmla="*/ 3607073 h 5456343"/>
              <a:gd name="connsiteX446" fmla="*/ 473000 w 5529990"/>
              <a:gd name="connsiteY446" fmla="*/ 3615583 h 5456343"/>
              <a:gd name="connsiteX447" fmla="*/ 451138 w 5529990"/>
              <a:gd name="connsiteY447" fmla="*/ 3607596 h 5456343"/>
              <a:gd name="connsiteX448" fmla="*/ 426615 w 5529990"/>
              <a:gd name="connsiteY448" fmla="*/ 3498773 h 5456343"/>
              <a:gd name="connsiteX449" fmla="*/ 434951 w 5529990"/>
              <a:gd name="connsiteY449" fmla="*/ 3478138 h 5456343"/>
              <a:gd name="connsiteX450" fmla="*/ 0 w 5529990"/>
              <a:gd name="connsiteY450" fmla="*/ 3478138 h 545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</a:cxnLst>
            <a:rect l="l" t="t" r="r" b="b"/>
            <a:pathLst>
              <a:path w="5529990" h="5456343">
                <a:moveTo>
                  <a:pt x="5203477" y="4996820"/>
                </a:moveTo>
                <a:lnTo>
                  <a:pt x="5205385" y="4997961"/>
                </a:lnTo>
                <a:lnTo>
                  <a:pt x="5204062" y="4999290"/>
                </a:lnTo>
                <a:close/>
                <a:moveTo>
                  <a:pt x="3285288" y="850958"/>
                </a:moveTo>
                <a:lnTo>
                  <a:pt x="3285287" y="957889"/>
                </a:lnTo>
                <a:lnTo>
                  <a:pt x="3309883" y="964960"/>
                </a:lnTo>
                <a:lnTo>
                  <a:pt x="3342876" y="959101"/>
                </a:lnTo>
                <a:lnTo>
                  <a:pt x="3347625" y="953011"/>
                </a:lnTo>
                <a:cubicBezTo>
                  <a:pt x="3352506" y="941170"/>
                  <a:pt x="3345185" y="930079"/>
                  <a:pt x="3340340" y="917595"/>
                </a:cubicBezTo>
                <a:cubicBezTo>
                  <a:pt x="3332916" y="904388"/>
                  <a:pt x="3317655" y="892691"/>
                  <a:pt x="3323433" y="872062"/>
                </a:cubicBezTo>
                <a:cubicBezTo>
                  <a:pt x="3326596" y="867388"/>
                  <a:pt x="3321373" y="852944"/>
                  <a:pt x="3302259" y="854999"/>
                </a:cubicBezTo>
                <a:close/>
                <a:moveTo>
                  <a:pt x="97597" y="97597"/>
                </a:moveTo>
                <a:lnTo>
                  <a:pt x="97597" y="3380541"/>
                </a:lnTo>
                <a:lnTo>
                  <a:pt x="925476" y="3380541"/>
                </a:lnTo>
                <a:lnTo>
                  <a:pt x="946229" y="3355733"/>
                </a:lnTo>
                <a:cubicBezTo>
                  <a:pt x="955151" y="3350356"/>
                  <a:pt x="965808" y="3348710"/>
                  <a:pt x="978940" y="3351467"/>
                </a:cubicBezTo>
                <a:cubicBezTo>
                  <a:pt x="988016" y="3352158"/>
                  <a:pt x="997814" y="3350272"/>
                  <a:pt x="1007525" y="3349520"/>
                </a:cubicBezTo>
                <a:lnTo>
                  <a:pt x="1031564" y="3353683"/>
                </a:lnTo>
                <a:lnTo>
                  <a:pt x="1032954" y="3351929"/>
                </a:lnTo>
                <a:cubicBezTo>
                  <a:pt x="1041511" y="3336793"/>
                  <a:pt x="1046658" y="3321358"/>
                  <a:pt x="1046660" y="3307002"/>
                </a:cubicBezTo>
                <a:cubicBezTo>
                  <a:pt x="1046661" y="3298388"/>
                  <a:pt x="1047980" y="3291329"/>
                  <a:pt x="1050343" y="3285495"/>
                </a:cubicBezTo>
                <a:lnTo>
                  <a:pt x="1053485" y="3281034"/>
                </a:lnTo>
                <a:lnTo>
                  <a:pt x="213108" y="3281033"/>
                </a:lnTo>
                <a:lnTo>
                  <a:pt x="213107" y="208854"/>
                </a:lnTo>
                <a:lnTo>
                  <a:pt x="3285287" y="208854"/>
                </a:lnTo>
                <a:lnTo>
                  <a:pt x="3285287" y="805089"/>
                </a:lnTo>
                <a:lnTo>
                  <a:pt x="3285421" y="805084"/>
                </a:lnTo>
                <a:cubicBezTo>
                  <a:pt x="3294358" y="808749"/>
                  <a:pt x="3302058" y="816008"/>
                  <a:pt x="3308726" y="825294"/>
                </a:cubicBezTo>
                <a:cubicBezTo>
                  <a:pt x="3318349" y="837264"/>
                  <a:pt x="3328663" y="840157"/>
                  <a:pt x="3343101" y="834936"/>
                </a:cubicBezTo>
                <a:cubicBezTo>
                  <a:pt x="3347502" y="832463"/>
                  <a:pt x="3351903" y="829989"/>
                  <a:pt x="3357542" y="829717"/>
                </a:cubicBezTo>
                <a:lnTo>
                  <a:pt x="3389087" y="840123"/>
                </a:lnTo>
                <a:lnTo>
                  <a:pt x="3389087" y="97597"/>
                </a:lnTo>
                <a:close/>
                <a:moveTo>
                  <a:pt x="0" y="0"/>
                </a:moveTo>
                <a:lnTo>
                  <a:pt x="3486684" y="0"/>
                </a:lnTo>
                <a:lnTo>
                  <a:pt x="3486684" y="833838"/>
                </a:lnTo>
                <a:lnTo>
                  <a:pt x="3500172" y="834269"/>
                </a:lnTo>
                <a:cubicBezTo>
                  <a:pt x="3505844" y="834701"/>
                  <a:pt x="3511551" y="835838"/>
                  <a:pt x="3516226" y="839003"/>
                </a:cubicBezTo>
                <a:cubicBezTo>
                  <a:pt x="3558715" y="852776"/>
                  <a:pt x="3606019" y="849359"/>
                  <a:pt x="3647545" y="866570"/>
                </a:cubicBezTo>
                <a:cubicBezTo>
                  <a:pt x="3654421" y="868498"/>
                  <a:pt x="3662259" y="866989"/>
                  <a:pt x="3662947" y="857912"/>
                </a:cubicBezTo>
                <a:cubicBezTo>
                  <a:pt x="3663910" y="854475"/>
                  <a:pt x="3661435" y="850071"/>
                  <a:pt x="3656762" y="846906"/>
                </a:cubicBezTo>
                <a:cubicBezTo>
                  <a:pt x="3612486" y="819655"/>
                  <a:pt x="3566012" y="793639"/>
                  <a:pt x="3515960" y="787015"/>
                </a:cubicBezTo>
                <a:cubicBezTo>
                  <a:pt x="3500008" y="784394"/>
                  <a:pt x="3493133" y="782466"/>
                  <a:pt x="3489147" y="770223"/>
                </a:cubicBezTo>
                <a:cubicBezTo>
                  <a:pt x="3481723" y="757017"/>
                  <a:pt x="3488465" y="732951"/>
                  <a:pt x="3498229" y="724565"/>
                </a:cubicBezTo>
                <a:cubicBezTo>
                  <a:pt x="3504213" y="719755"/>
                  <a:pt x="3510881" y="717454"/>
                  <a:pt x="3516829" y="717732"/>
                </a:cubicBezTo>
                <a:cubicBezTo>
                  <a:pt x="3522775" y="718009"/>
                  <a:pt x="3528002" y="720865"/>
                  <a:pt x="3531095" y="726369"/>
                </a:cubicBezTo>
                <a:cubicBezTo>
                  <a:pt x="3540717" y="738339"/>
                  <a:pt x="3552408" y="723077"/>
                  <a:pt x="3557357" y="731881"/>
                </a:cubicBezTo>
                <a:cubicBezTo>
                  <a:pt x="3563543" y="742887"/>
                  <a:pt x="3573584" y="740141"/>
                  <a:pt x="3581695" y="744271"/>
                </a:cubicBezTo>
                <a:cubicBezTo>
                  <a:pt x="3610433" y="754187"/>
                  <a:pt x="3634771" y="766576"/>
                  <a:pt x="3651817" y="791752"/>
                </a:cubicBezTo>
                <a:cubicBezTo>
                  <a:pt x="3662955" y="811562"/>
                  <a:pt x="3687707" y="809235"/>
                  <a:pt x="3701043" y="827808"/>
                </a:cubicBezTo>
                <a:cubicBezTo>
                  <a:pt x="3718363" y="858625"/>
                  <a:pt x="3755903" y="863592"/>
                  <a:pt x="3778589" y="888498"/>
                </a:cubicBezTo>
                <a:cubicBezTo>
                  <a:pt x="3807187" y="918769"/>
                  <a:pt x="3843349" y="941890"/>
                  <a:pt x="3870983" y="975599"/>
                </a:cubicBezTo>
                <a:cubicBezTo>
                  <a:pt x="3881846" y="989770"/>
                  <a:pt x="3896558" y="990189"/>
                  <a:pt x="3913472" y="989372"/>
                </a:cubicBezTo>
                <a:cubicBezTo>
                  <a:pt x="3923511" y="986625"/>
                  <a:pt x="3936024" y="988282"/>
                  <a:pt x="3940973" y="997085"/>
                </a:cubicBezTo>
                <a:cubicBezTo>
                  <a:pt x="3948670" y="1015932"/>
                  <a:pt x="3967786" y="1013877"/>
                  <a:pt x="3982772" y="1019936"/>
                </a:cubicBezTo>
                <a:cubicBezTo>
                  <a:pt x="3978104" y="970422"/>
                  <a:pt x="3961198" y="924889"/>
                  <a:pt x="3937964" y="888706"/>
                </a:cubicBezTo>
                <a:cubicBezTo>
                  <a:pt x="3928065" y="871097"/>
                  <a:pt x="3912388" y="874116"/>
                  <a:pt x="3899601" y="866821"/>
                </a:cubicBezTo>
                <a:cubicBezTo>
                  <a:pt x="3878701" y="855396"/>
                  <a:pt x="3863440" y="843699"/>
                  <a:pt x="3853267" y="820451"/>
                </a:cubicBezTo>
                <a:cubicBezTo>
                  <a:pt x="3845844" y="807243"/>
                  <a:pt x="3839658" y="796238"/>
                  <a:pt x="3829759" y="778630"/>
                </a:cubicBezTo>
                <a:cubicBezTo>
                  <a:pt x="3856712" y="775065"/>
                  <a:pt x="3879951" y="764897"/>
                  <a:pt x="3899474" y="794477"/>
                </a:cubicBezTo>
                <a:cubicBezTo>
                  <a:pt x="3906898" y="807684"/>
                  <a:pt x="3932471" y="822274"/>
                  <a:pt x="3949113" y="815817"/>
                </a:cubicBezTo>
                <a:cubicBezTo>
                  <a:pt x="3967952" y="808123"/>
                  <a:pt x="3973176" y="822568"/>
                  <a:pt x="3979087" y="827934"/>
                </a:cubicBezTo>
                <a:cubicBezTo>
                  <a:pt x="3993387" y="843069"/>
                  <a:pt x="4011123" y="859169"/>
                  <a:pt x="4029548" y="866192"/>
                </a:cubicBezTo>
                <a:cubicBezTo>
                  <a:pt x="4051411" y="874180"/>
                  <a:pt x="4053745" y="898937"/>
                  <a:pt x="4074646" y="910362"/>
                </a:cubicBezTo>
                <a:cubicBezTo>
                  <a:pt x="4086196" y="915455"/>
                  <a:pt x="4092382" y="926461"/>
                  <a:pt x="4111496" y="924407"/>
                </a:cubicBezTo>
                <a:cubicBezTo>
                  <a:pt x="4136249" y="922079"/>
                  <a:pt x="4154948" y="934741"/>
                  <a:pt x="4161957" y="962664"/>
                </a:cubicBezTo>
                <a:cubicBezTo>
                  <a:pt x="4152192" y="971049"/>
                  <a:pt x="4137753" y="976269"/>
                  <a:pt x="4131426" y="985620"/>
                </a:cubicBezTo>
                <a:cubicBezTo>
                  <a:pt x="4125375" y="1000608"/>
                  <a:pt x="4126197" y="1017525"/>
                  <a:pt x="4134857" y="1032933"/>
                </a:cubicBezTo>
                <a:cubicBezTo>
                  <a:pt x="4141044" y="1043939"/>
                  <a:pt x="4129079" y="1053560"/>
                  <a:pt x="4138703" y="1065530"/>
                </a:cubicBezTo>
                <a:cubicBezTo>
                  <a:pt x="4144615" y="1070897"/>
                  <a:pt x="4125501" y="1072951"/>
                  <a:pt x="4128249" y="1082993"/>
                </a:cubicBezTo>
                <a:cubicBezTo>
                  <a:pt x="4129487" y="1085194"/>
                  <a:pt x="4140488" y="1079010"/>
                  <a:pt x="4147363" y="1080938"/>
                </a:cubicBezTo>
                <a:cubicBezTo>
                  <a:pt x="4155477" y="1085068"/>
                  <a:pt x="4161388" y="1090434"/>
                  <a:pt x="4170738" y="1096765"/>
                </a:cubicBezTo>
                <a:cubicBezTo>
                  <a:pt x="4179125" y="1106535"/>
                  <a:pt x="4178437" y="1115611"/>
                  <a:pt x="4166471" y="1125234"/>
                </a:cubicBezTo>
                <a:cubicBezTo>
                  <a:pt x="4141305" y="1142278"/>
                  <a:pt x="4137452" y="1156029"/>
                  <a:pt x="4151337" y="1185880"/>
                </a:cubicBezTo>
                <a:cubicBezTo>
                  <a:pt x="4156286" y="1194685"/>
                  <a:pt x="4142120" y="1205544"/>
                  <a:pt x="4159309" y="1210365"/>
                </a:cubicBezTo>
                <a:cubicBezTo>
                  <a:pt x="4185164" y="1184245"/>
                  <a:pt x="4187920" y="1147936"/>
                  <a:pt x="4205665" y="1117687"/>
                </a:cubicBezTo>
                <a:cubicBezTo>
                  <a:pt x="4208827" y="1113012"/>
                  <a:pt x="4208552" y="1107373"/>
                  <a:pt x="4209517" y="1103935"/>
                </a:cubicBezTo>
                <a:cubicBezTo>
                  <a:pt x="4213642" y="1095822"/>
                  <a:pt x="4218043" y="1093348"/>
                  <a:pt x="4224918" y="1095278"/>
                </a:cubicBezTo>
                <a:cubicBezTo>
                  <a:pt x="4229592" y="1098442"/>
                  <a:pt x="4232067" y="1102845"/>
                  <a:pt x="4232341" y="1108484"/>
                </a:cubicBezTo>
                <a:cubicBezTo>
                  <a:pt x="4224362" y="1130348"/>
                  <a:pt x="4221059" y="1155379"/>
                  <a:pt x="4211843" y="1175042"/>
                </a:cubicBezTo>
                <a:cubicBezTo>
                  <a:pt x="4198499" y="1202818"/>
                  <a:pt x="4213073" y="1223592"/>
                  <a:pt x="4227373" y="1238729"/>
                </a:cubicBezTo>
                <a:cubicBezTo>
                  <a:pt x="4239197" y="1249462"/>
                  <a:pt x="4252533" y="1268034"/>
                  <a:pt x="4277010" y="1260069"/>
                </a:cubicBezTo>
                <a:cubicBezTo>
                  <a:pt x="4289250" y="1256085"/>
                  <a:pt x="4305201" y="1258706"/>
                  <a:pt x="4319914" y="1259126"/>
                </a:cubicBezTo>
                <a:cubicBezTo>
                  <a:pt x="4360617" y="1259418"/>
                  <a:pt x="4386465" y="1279648"/>
                  <a:pt x="4394024" y="1318850"/>
                </a:cubicBezTo>
                <a:cubicBezTo>
                  <a:pt x="4400069" y="1350210"/>
                  <a:pt x="4407078" y="1378133"/>
                  <a:pt x="4439529" y="1394653"/>
                </a:cubicBezTo>
                <a:lnTo>
                  <a:pt x="4465896" y="1405900"/>
                </a:lnTo>
                <a:lnTo>
                  <a:pt x="4496792" y="1389917"/>
                </a:lnTo>
                <a:cubicBezTo>
                  <a:pt x="4507035" y="1380041"/>
                  <a:pt x="4514057" y="1366965"/>
                  <a:pt x="4517002" y="1350259"/>
                </a:cubicBezTo>
                <a:cubicBezTo>
                  <a:pt x="4520352" y="1326277"/>
                  <a:pt x="4525431" y="1307426"/>
                  <a:pt x="4543362" y="1292820"/>
                </a:cubicBezTo>
                <a:cubicBezTo>
                  <a:pt x="4551896" y="1284234"/>
                  <a:pt x="4562155" y="1280780"/>
                  <a:pt x="4573307" y="1288454"/>
                </a:cubicBezTo>
                <a:cubicBezTo>
                  <a:pt x="4582731" y="1290996"/>
                  <a:pt x="4586185" y="1301260"/>
                  <a:pt x="4586211" y="1309822"/>
                </a:cubicBezTo>
                <a:cubicBezTo>
                  <a:pt x="4585426" y="1332941"/>
                  <a:pt x="4578645" y="1355222"/>
                  <a:pt x="4565007" y="1374097"/>
                </a:cubicBezTo>
                <a:lnTo>
                  <a:pt x="4525037" y="1424592"/>
                </a:lnTo>
                <a:lnTo>
                  <a:pt x="4537809" y="1428478"/>
                </a:lnTo>
                <a:cubicBezTo>
                  <a:pt x="4547845" y="1431526"/>
                  <a:pt x="4558400" y="1433560"/>
                  <a:pt x="4570157" y="1431296"/>
                </a:cubicBezTo>
                <a:cubicBezTo>
                  <a:pt x="4577996" y="1429785"/>
                  <a:pt x="4581708" y="1436389"/>
                  <a:pt x="4584183" y="1440791"/>
                </a:cubicBezTo>
                <a:cubicBezTo>
                  <a:pt x="4602468" y="1468169"/>
                  <a:pt x="4606314" y="1500767"/>
                  <a:pt x="4615797" y="1533093"/>
                </a:cubicBezTo>
                <a:cubicBezTo>
                  <a:pt x="4619782" y="1545335"/>
                  <a:pt x="4624319" y="1557269"/>
                  <a:pt x="4630077" y="1568154"/>
                </a:cubicBezTo>
                <a:lnTo>
                  <a:pt x="4642622" y="1584865"/>
                </a:lnTo>
                <a:lnTo>
                  <a:pt x="4650392" y="1585335"/>
                </a:lnTo>
                <a:cubicBezTo>
                  <a:pt x="4669212" y="1581857"/>
                  <a:pt x="4687170" y="1575812"/>
                  <a:pt x="4706855" y="1574900"/>
                </a:cubicBezTo>
                <a:cubicBezTo>
                  <a:pt x="4719693" y="1574864"/>
                  <a:pt x="4728693" y="1578264"/>
                  <a:pt x="4733741" y="1584777"/>
                </a:cubicBezTo>
                <a:lnTo>
                  <a:pt x="4735707" y="1602394"/>
                </a:lnTo>
                <a:lnTo>
                  <a:pt x="4744256" y="1600647"/>
                </a:lnTo>
                <a:cubicBezTo>
                  <a:pt x="4756082" y="1599792"/>
                  <a:pt x="4768286" y="1600897"/>
                  <a:pt x="4780936" y="1605372"/>
                </a:cubicBezTo>
                <a:cubicBezTo>
                  <a:pt x="4801836" y="1616799"/>
                  <a:pt x="4810496" y="1632206"/>
                  <a:pt x="4803756" y="1656271"/>
                </a:cubicBezTo>
                <a:cubicBezTo>
                  <a:pt x="4798940" y="1673462"/>
                  <a:pt x="4788212" y="1685285"/>
                  <a:pt x="4782161" y="1700274"/>
                </a:cubicBezTo>
                <a:cubicBezTo>
                  <a:pt x="4772256" y="1729014"/>
                  <a:pt x="4768951" y="1754045"/>
                  <a:pt x="4785999" y="1779221"/>
                </a:cubicBezTo>
                <a:cubicBezTo>
                  <a:pt x="4790949" y="1788026"/>
                  <a:pt x="4795899" y="1796830"/>
                  <a:pt x="4800847" y="1805635"/>
                </a:cubicBezTo>
                <a:lnTo>
                  <a:pt x="4804501" y="1810637"/>
                </a:lnTo>
                <a:lnTo>
                  <a:pt x="4845375" y="1808249"/>
                </a:lnTo>
                <a:cubicBezTo>
                  <a:pt x="4846894" y="1814880"/>
                  <a:pt x="4846053" y="1820341"/>
                  <a:pt x="4843969" y="1825149"/>
                </a:cubicBezTo>
                <a:lnTo>
                  <a:pt x="4843929" y="1825206"/>
                </a:lnTo>
                <a:lnTo>
                  <a:pt x="4852839" y="1826013"/>
                </a:lnTo>
                <a:cubicBezTo>
                  <a:pt x="4859010" y="1827976"/>
                  <a:pt x="4865335" y="1830215"/>
                  <a:pt x="4872074" y="1829323"/>
                </a:cubicBezTo>
                <a:cubicBezTo>
                  <a:pt x="4896826" y="1826996"/>
                  <a:pt x="4915835" y="1840208"/>
                  <a:pt x="4925096" y="1859262"/>
                </a:cubicBezTo>
                <a:lnTo>
                  <a:pt x="4929808" y="1883858"/>
                </a:lnTo>
                <a:lnTo>
                  <a:pt x="4939343" y="1886966"/>
                </a:lnTo>
                <a:cubicBezTo>
                  <a:pt x="4956041" y="1888844"/>
                  <a:pt x="4973154" y="1886656"/>
                  <a:pt x="4991962" y="1878897"/>
                </a:cubicBezTo>
                <a:cubicBezTo>
                  <a:pt x="4996228" y="1874604"/>
                  <a:pt x="4999657" y="1876306"/>
                  <a:pt x="5003950" y="1880575"/>
                </a:cubicBezTo>
                <a:cubicBezTo>
                  <a:pt x="4998008" y="1896860"/>
                  <a:pt x="4979187" y="1900338"/>
                  <a:pt x="4972381" y="1914056"/>
                </a:cubicBezTo>
                <a:cubicBezTo>
                  <a:pt x="4973245" y="1916623"/>
                  <a:pt x="4974108" y="1919188"/>
                  <a:pt x="4975836" y="1924321"/>
                </a:cubicBezTo>
                <a:cubicBezTo>
                  <a:pt x="4991365" y="1964091"/>
                  <a:pt x="5011707" y="2003846"/>
                  <a:pt x="5015575" y="2048343"/>
                </a:cubicBezTo>
                <a:lnTo>
                  <a:pt x="5014612" y="2066816"/>
                </a:lnTo>
                <a:lnTo>
                  <a:pt x="5068869" y="2055795"/>
                </a:lnTo>
                <a:cubicBezTo>
                  <a:pt x="5091061" y="2050200"/>
                  <a:pt x="5113097" y="2044332"/>
                  <a:pt x="5135512" y="2040422"/>
                </a:cubicBezTo>
                <a:cubicBezTo>
                  <a:pt x="5151189" y="2037403"/>
                  <a:pt x="5165629" y="2032183"/>
                  <a:pt x="5180616" y="2038241"/>
                </a:cubicBezTo>
                <a:cubicBezTo>
                  <a:pt x="5192167" y="2043336"/>
                  <a:pt x="5207843" y="2040317"/>
                  <a:pt x="5204265" y="2059708"/>
                </a:cubicBezTo>
                <a:cubicBezTo>
                  <a:pt x="5201375" y="2070022"/>
                  <a:pt x="5212238" y="2084193"/>
                  <a:pt x="5192160" y="2089685"/>
                </a:cubicBezTo>
                <a:cubicBezTo>
                  <a:pt x="5176483" y="2092704"/>
                  <a:pt x="5169194" y="2105491"/>
                  <a:pt x="5148842" y="2105345"/>
                </a:cubicBezTo>
                <a:cubicBezTo>
                  <a:pt x="5131928" y="2106163"/>
                  <a:pt x="5112124" y="2117294"/>
                  <a:pt x="5101673" y="2134757"/>
                </a:cubicBezTo>
                <a:cubicBezTo>
                  <a:pt x="5093145" y="2145342"/>
                  <a:pt x="5085032" y="2141214"/>
                  <a:pt x="5078431" y="2144923"/>
                </a:cubicBezTo>
                <a:cubicBezTo>
                  <a:pt x="5069011" y="2148770"/>
                  <a:pt x="5060726" y="2146910"/>
                  <a:pt x="5052563" y="2144620"/>
                </a:cubicBezTo>
                <a:lnTo>
                  <a:pt x="5037286" y="2142869"/>
                </a:lnTo>
                <a:lnTo>
                  <a:pt x="5039213" y="2146539"/>
                </a:lnTo>
                <a:cubicBezTo>
                  <a:pt x="5039657" y="2152103"/>
                  <a:pt x="5037321" y="2157888"/>
                  <a:pt x="5030489" y="2163045"/>
                </a:cubicBezTo>
                <a:lnTo>
                  <a:pt x="5028179" y="2165369"/>
                </a:lnTo>
                <a:lnTo>
                  <a:pt x="5046078" y="2171076"/>
                </a:lnTo>
                <a:cubicBezTo>
                  <a:pt x="5062408" y="2175655"/>
                  <a:pt x="5078495" y="2181095"/>
                  <a:pt x="5093139" y="2191692"/>
                </a:cubicBezTo>
                <a:cubicBezTo>
                  <a:pt x="5104687" y="2196786"/>
                  <a:pt x="5118438" y="2200643"/>
                  <a:pt x="5123662" y="2215086"/>
                </a:cubicBezTo>
                <a:cubicBezTo>
                  <a:pt x="5122699" y="2218526"/>
                  <a:pt x="5125173" y="2222928"/>
                  <a:pt x="5128611" y="2223892"/>
                </a:cubicBezTo>
                <a:cubicBezTo>
                  <a:pt x="5186634" y="2255001"/>
                  <a:pt x="5200927" y="2316485"/>
                  <a:pt x="5228422" y="2370550"/>
                </a:cubicBezTo>
                <a:cubicBezTo>
                  <a:pt x="5229660" y="2372750"/>
                  <a:pt x="5226497" y="2377426"/>
                  <a:pt x="5228697" y="2376188"/>
                </a:cubicBezTo>
                <a:cubicBezTo>
                  <a:pt x="5262110" y="2389270"/>
                  <a:pt x="5261555" y="2424342"/>
                  <a:pt x="5262652" y="2446897"/>
                </a:cubicBezTo>
                <a:cubicBezTo>
                  <a:pt x="5266498" y="2479496"/>
                  <a:pt x="5284508" y="2501235"/>
                  <a:pt x="5299355" y="2527647"/>
                </a:cubicBezTo>
                <a:cubicBezTo>
                  <a:pt x="5308015" y="2543057"/>
                  <a:pt x="5331804" y="2544168"/>
                  <a:pt x="5348719" y="2543349"/>
                </a:cubicBezTo>
                <a:cubicBezTo>
                  <a:pt x="5367833" y="2541295"/>
                  <a:pt x="5381583" y="2545151"/>
                  <a:pt x="5393408" y="2555885"/>
                </a:cubicBezTo>
                <a:cubicBezTo>
                  <a:pt x="5398083" y="2559051"/>
                  <a:pt x="5402759" y="2562217"/>
                  <a:pt x="5407160" y="2559743"/>
                </a:cubicBezTo>
                <a:cubicBezTo>
                  <a:pt x="5427651" y="2539534"/>
                  <a:pt x="5449372" y="2567875"/>
                  <a:pt x="5472613" y="2557709"/>
                </a:cubicBezTo>
                <a:cubicBezTo>
                  <a:pt x="5480452" y="2556199"/>
                  <a:pt x="5484437" y="2568442"/>
                  <a:pt x="5485949" y="2576283"/>
                </a:cubicBezTo>
                <a:cubicBezTo>
                  <a:pt x="5490899" y="2585087"/>
                  <a:pt x="5473985" y="2585904"/>
                  <a:pt x="5476734" y="2595946"/>
                </a:cubicBezTo>
                <a:cubicBezTo>
                  <a:pt x="5480171" y="2596910"/>
                  <a:pt x="5485810" y="2596637"/>
                  <a:pt x="5490484" y="2599804"/>
                </a:cubicBezTo>
                <a:cubicBezTo>
                  <a:pt x="5498596" y="2603933"/>
                  <a:pt x="5516473" y="2599677"/>
                  <a:pt x="5519497" y="2615358"/>
                </a:cubicBezTo>
                <a:cubicBezTo>
                  <a:pt x="5524719" y="2629801"/>
                  <a:pt x="5531179" y="2646446"/>
                  <a:pt x="5529803" y="2664600"/>
                </a:cubicBezTo>
                <a:cubicBezTo>
                  <a:pt x="5526223" y="2683991"/>
                  <a:pt x="5519210" y="2702418"/>
                  <a:pt x="5499679" y="2719188"/>
                </a:cubicBezTo>
                <a:cubicBezTo>
                  <a:pt x="5486478" y="2726609"/>
                  <a:pt x="5473551" y="2739669"/>
                  <a:pt x="5457599" y="2737049"/>
                </a:cubicBezTo>
                <a:cubicBezTo>
                  <a:pt x="5433810" y="2735938"/>
                  <a:pt x="5409747" y="2729188"/>
                  <a:pt x="5390773" y="2710887"/>
                </a:cubicBezTo>
                <a:cubicBezTo>
                  <a:pt x="5384860" y="2705521"/>
                  <a:pt x="5381149" y="2698917"/>
                  <a:pt x="5381838" y="2689840"/>
                </a:cubicBezTo>
                <a:cubicBezTo>
                  <a:pt x="5383215" y="2671686"/>
                  <a:pt x="5382393" y="2654769"/>
                  <a:pt x="5381571" y="2637851"/>
                </a:cubicBezTo>
                <a:cubicBezTo>
                  <a:pt x="5351870" y="2631374"/>
                  <a:pt x="5320930" y="2622696"/>
                  <a:pt x="5289992" y="2614017"/>
                </a:cubicBezTo>
                <a:cubicBezTo>
                  <a:pt x="5269225" y="2628586"/>
                  <a:pt x="5265923" y="2653616"/>
                  <a:pt x="5259180" y="2677681"/>
                </a:cubicBezTo>
                <a:cubicBezTo>
                  <a:pt x="5249549" y="2712061"/>
                  <a:pt x="5246794" y="2748370"/>
                  <a:pt x="5222176" y="2776691"/>
                </a:cubicBezTo>
                <a:cubicBezTo>
                  <a:pt x="5215850" y="2786040"/>
                  <a:pt x="5213235" y="2801994"/>
                  <a:pt x="5205122" y="2797863"/>
                </a:cubicBezTo>
                <a:cubicBezTo>
                  <a:pt x="5187934" y="2793042"/>
                  <a:pt x="5176517" y="2813942"/>
                  <a:pt x="5159054" y="2803482"/>
                </a:cubicBezTo>
                <a:cubicBezTo>
                  <a:pt x="5150942" y="2799352"/>
                  <a:pt x="5140903" y="2802098"/>
                  <a:pt x="5134992" y="2796732"/>
                </a:cubicBezTo>
                <a:cubicBezTo>
                  <a:pt x="5107905" y="2774301"/>
                  <a:pt x="5067476" y="2779647"/>
                  <a:pt x="5042589" y="2755979"/>
                </a:cubicBezTo>
                <a:cubicBezTo>
                  <a:pt x="5036678" y="2750613"/>
                  <a:pt x="5026914" y="2758998"/>
                  <a:pt x="5027187" y="2764637"/>
                </a:cubicBezTo>
                <a:cubicBezTo>
                  <a:pt x="5035159" y="2789122"/>
                  <a:pt x="5021269" y="2805621"/>
                  <a:pt x="5017692" y="2825011"/>
                </a:cubicBezTo>
                <a:cubicBezTo>
                  <a:pt x="4982901" y="2830084"/>
                  <a:pt x="4955814" y="2807653"/>
                  <a:pt x="4929276" y="2796501"/>
                </a:cubicBezTo>
                <a:cubicBezTo>
                  <a:pt x="4919925" y="2790170"/>
                  <a:pt x="4909613" y="2787277"/>
                  <a:pt x="4898064" y="2782184"/>
                </a:cubicBezTo>
                <a:cubicBezTo>
                  <a:pt x="4894625" y="2781219"/>
                  <a:pt x="4888987" y="2781492"/>
                  <a:pt x="4888987" y="2781492"/>
                </a:cubicBezTo>
                <a:cubicBezTo>
                  <a:pt x="4879083" y="2810233"/>
                  <a:pt x="4837143" y="2807738"/>
                  <a:pt x="4828476" y="2838679"/>
                </a:cubicBezTo>
                <a:cubicBezTo>
                  <a:pt x="4811828" y="2891486"/>
                  <a:pt x="4812096" y="2943474"/>
                  <a:pt x="4792012" y="2995316"/>
                </a:cubicBezTo>
                <a:cubicBezTo>
                  <a:pt x="4786923" y="3006867"/>
                  <a:pt x="4794346" y="3020074"/>
                  <a:pt x="4799984" y="3019801"/>
                </a:cubicBezTo>
                <a:cubicBezTo>
                  <a:pt x="4825285" y="3028753"/>
                  <a:pt x="4824181" y="3052545"/>
                  <a:pt x="4837243" y="3065480"/>
                </a:cubicBezTo>
                <a:cubicBezTo>
                  <a:pt x="4842191" y="3074285"/>
                  <a:pt x="4842467" y="3079925"/>
                  <a:pt x="4841777" y="3089001"/>
                </a:cubicBezTo>
                <a:cubicBezTo>
                  <a:pt x="4825820" y="3132731"/>
                  <a:pt x="4836815" y="3172896"/>
                  <a:pt x="4860050" y="3209077"/>
                </a:cubicBezTo>
                <a:cubicBezTo>
                  <a:pt x="4862524" y="3213480"/>
                  <a:pt x="4865000" y="3217883"/>
                  <a:pt x="4861834" y="3222557"/>
                </a:cubicBezTo>
                <a:cubicBezTo>
                  <a:pt x="4838321" y="3227085"/>
                  <a:pt x="4828147" y="3203838"/>
                  <a:pt x="4816322" y="3193104"/>
                </a:cubicBezTo>
                <a:cubicBezTo>
                  <a:pt x="4783050" y="3159668"/>
                  <a:pt x="4742214" y="3133380"/>
                  <a:pt x="4699177" y="3108328"/>
                </a:cubicBezTo>
                <a:cubicBezTo>
                  <a:pt x="4679514" y="3099106"/>
                  <a:pt x="4661363" y="3097722"/>
                  <a:pt x="4644723" y="3104179"/>
                </a:cubicBezTo>
                <a:cubicBezTo>
                  <a:pt x="4599204" y="3121076"/>
                  <a:pt x="4562347" y="3153380"/>
                  <a:pt x="4540752" y="3197380"/>
                </a:cubicBezTo>
                <a:cubicBezTo>
                  <a:pt x="4532225" y="3207968"/>
                  <a:pt x="4535796" y="3234927"/>
                  <a:pt x="4544184" y="3244695"/>
                </a:cubicBezTo>
                <a:cubicBezTo>
                  <a:pt x="4592028" y="3298906"/>
                  <a:pt x="4594503" y="3303308"/>
                  <a:pt x="4596283" y="3363136"/>
                </a:cubicBezTo>
                <a:cubicBezTo>
                  <a:pt x="4597106" y="3380055"/>
                  <a:pt x="4603291" y="3391060"/>
                  <a:pt x="4610716" y="3404267"/>
                </a:cubicBezTo>
                <a:cubicBezTo>
                  <a:pt x="4654021" y="3481307"/>
                  <a:pt x="4697325" y="3558345"/>
                  <a:pt x="4739666" y="3638823"/>
                </a:cubicBezTo>
                <a:cubicBezTo>
                  <a:pt x="4750801" y="3658634"/>
                  <a:pt x="4773902" y="3668822"/>
                  <a:pt x="4782837" y="3689868"/>
                </a:cubicBezTo>
                <a:cubicBezTo>
                  <a:pt x="4791772" y="3710916"/>
                  <a:pt x="4803871" y="3727288"/>
                  <a:pt x="4815006" y="3747099"/>
                </a:cubicBezTo>
                <a:cubicBezTo>
                  <a:pt x="4818719" y="3753702"/>
                  <a:pt x="4826556" y="3752193"/>
                  <a:pt x="4829032" y="3756594"/>
                </a:cubicBezTo>
                <a:cubicBezTo>
                  <a:pt x="4836180" y="3764162"/>
                  <a:pt x="4846768" y="3772694"/>
                  <a:pt x="4837004" y="3781080"/>
                </a:cubicBezTo>
                <a:cubicBezTo>
                  <a:pt x="4828475" y="3791666"/>
                  <a:pt x="4815689" y="3784371"/>
                  <a:pt x="4809775" y="3779005"/>
                </a:cubicBezTo>
                <a:cubicBezTo>
                  <a:pt x="4802627" y="3771436"/>
                  <a:pt x="4789838" y="3764142"/>
                  <a:pt x="4786128" y="3757537"/>
                </a:cubicBezTo>
                <a:cubicBezTo>
                  <a:pt x="4771969" y="3722048"/>
                  <a:pt x="4740482" y="3702091"/>
                  <a:pt x="4725360" y="3670038"/>
                </a:cubicBezTo>
                <a:cubicBezTo>
                  <a:pt x="4680818" y="3590797"/>
                  <a:pt x="4637514" y="3513757"/>
                  <a:pt x="4594209" y="3436718"/>
                </a:cubicBezTo>
                <a:cubicBezTo>
                  <a:pt x="4585548" y="3421310"/>
                  <a:pt x="4572760" y="3414015"/>
                  <a:pt x="4558738" y="3404519"/>
                </a:cubicBezTo>
                <a:cubicBezTo>
                  <a:pt x="4522573" y="3381395"/>
                  <a:pt x="4488614" y="3357037"/>
                  <a:pt x="4480507" y="3306558"/>
                </a:cubicBezTo>
                <a:cubicBezTo>
                  <a:pt x="4475839" y="3257043"/>
                  <a:pt x="4421110" y="3247252"/>
                  <a:pt x="4381231" y="3263877"/>
                </a:cubicBezTo>
                <a:cubicBezTo>
                  <a:pt x="4343551" y="3279265"/>
                  <a:pt x="4308620" y="3304692"/>
                  <a:pt x="4271213" y="3325719"/>
                </a:cubicBezTo>
                <a:cubicBezTo>
                  <a:pt x="4260211" y="3331903"/>
                  <a:pt x="4245217" y="3372193"/>
                  <a:pt x="4243839" y="3390348"/>
                </a:cubicBezTo>
                <a:cubicBezTo>
                  <a:pt x="4241706" y="3404582"/>
                  <a:pt x="4243492" y="3418061"/>
                  <a:pt x="4245828" y="3431231"/>
                </a:cubicBezTo>
                <a:lnTo>
                  <a:pt x="4249487" y="3458234"/>
                </a:lnTo>
                <a:lnTo>
                  <a:pt x="4268459" y="3485180"/>
                </a:lnTo>
                <a:cubicBezTo>
                  <a:pt x="4281443" y="3505708"/>
                  <a:pt x="4292876" y="3526961"/>
                  <a:pt x="4301641" y="3549872"/>
                </a:cubicBezTo>
                <a:cubicBezTo>
                  <a:pt x="4307055" y="3565296"/>
                  <a:pt x="4316508" y="3563422"/>
                  <a:pt x="4327699" y="3562381"/>
                </a:cubicBezTo>
                <a:cubicBezTo>
                  <a:pt x="4364295" y="3559642"/>
                  <a:pt x="4401792" y="3559473"/>
                  <a:pt x="4443283" y="3566565"/>
                </a:cubicBezTo>
                <a:cubicBezTo>
                  <a:pt x="4417314" y="3587231"/>
                  <a:pt x="4389789" y="3591118"/>
                  <a:pt x="4362331" y="3599313"/>
                </a:cubicBezTo>
                <a:cubicBezTo>
                  <a:pt x="4304843" y="3616605"/>
                  <a:pt x="4286341" y="3646200"/>
                  <a:pt x="4297508" y="3698587"/>
                </a:cubicBezTo>
                <a:cubicBezTo>
                  <a:pt x="4301772" y="3723079"/>
                  <a:pt x="4314000" y="3733224"/>
                  <a:pt x="4338953" y="3730240"/>
                </a:cubicBezTo>
                <a:cubicBezTo>
                  <a:pt x="4350144" y="3729199"/>
                  <a:pt x="4360432" y="3725588"/>
                  <a:pt x="4372142" y="3730140"/>
                </a:cubicBezTo>
                <a:cubicBezTo>
                  <a:pt x="4367268" y="3749176"/>
                  <a:pt x="4350550" y="3755045"/>
                  <a:pt x="4336403" y="3760011"/>
                </a:cubicBezTo>
                <a:cubicBezTo>
                  <a:pt x="4320971" y="3765428"/>
                  <a:pt x="4319369" y="3773209"/>
                  <a:pt x="4322595" y="3786514"/>
                </a:cubicBezTo>
                <a:cubicBezTo>
                  <a:pt x="4332656" y="3823408"/>
                  <a:pt x="4355894" y="3848458"/>
                  <a:pt x="4384277" y="3871702"/>
                </a:cubicBezTo>
                <a:cubicBezTo>
                  <a:pt x="4400431" y="3884800"/>
                  <a:pt x="4418322" y="3898733"/>
                  <a:pt x="4434476" y="3911831"/>
                </a:cubicBezTo>
                <a:cubicBezTo>
                  <a:pt x="4459384" y="3933408"/>
                  <a:pt x="4474454" y="3959880"/>
                  <a:pt x="4475830" y="3992604"/>
                </a:cubicBezTo>
                <a:cubicBezTo>
                  <a:pt x="4478491" y="4024877"/>
                  <a:pt x="4491171" y="4036308"/>
                  <a:pt x="4523073" y="4036659"/>
                </a:cubicBezTo>
                <a:cubicBezTo>
                  <a:pt x="4527382" y="4036590"/>
                  <a:pt x="4531241" y="4035236"/>
                  <a:pt x="4538122" y="4034264"/>
                </a:cubicBezTo>
                <a:cubicBezTo>
                  <a:pt x="4533767" y="4058894"/>
                  <a:pt x="4515830" y="4069521"/>
                  <a:pt x="4501368" y="4081817"/>
                </a:cubicBezTo>
                <a:cubicBezTo>
                  <a:pt x="4483498" y="4096752"/>
                  <a:pt x="4472127" y="4113738"/>
                  <a:pt x="4473367" y="4137847"/>
                </a:cubicBezTo>
                <a:cubicBezTo>
                  <a:pt x="4472351" y="4155528"/>
                  <a:pt x="4478984" y="4166194"/>
                  <a:pt x="4497959" y="4166752"/>
                </a:cubicBezTo>
                <a:cubicBezTo>
                  <a:pt x="4518219" y="4166859"/>
                  <a:pt x="4532952" y="4171794"/>
                  <a:pt x="4539336" y="4194097"/>
                </a:cubicBezTo>
                <a:cubicBezTo>
                  <a:pt x="4546556" y="4214663"/>
                  <a:pt x="4532026" y="4222651"/>
                  <a:pt x="4517947" y="4231925"/>
                </a:cubicBezTo>
                <a:cubicBezTo>
                  <a:pt x="4513254" y="4235016"/>
                  <a:pt x="4504252" y="4238176"/>
                  <a:pt x="4508696" y="4246722"/>
                </a:cubicBezTo>
                <a:cubicBezTo>
                  <a:pt x="4512306" y="4257005"/>
                  <a:pt x="4521511" y="4266768"/>
                  <a:pt x="4532701" y="4265727"/>
                </a:cubicBezTo>
                <a:cubicBezTo>
                  <a:pt x="4563701" y="4263508"/>
                  <a:pt x="4567446" y="4282407"/>
                  <a:pt x="4569138" y="4307801"/>
                </a:cubicBezTo>
                <a:lnTo>
                  <a:pt x="4581251" y="4356204"/>
                </a:lnTo>
                <a:lnTo>
                  <a:pt x="4581479" y="4355344"/>
                </a:lnTo>
                <a:cubicBezTo>
                  <a:pt x="4582962" y="4353590"/>
                  <a:pt x="4585120" y="4352240"/>
                  <a:pt x="4587279" y="4351160"/>
                </a:cubicBezTo>
                <a:cubicBezTo>
                  <a:pt x="4608862" y="4339284"/>
                  <a:pt x="4626128" y="4319848"/>
                  <a:pt x="4644474" y="4303653"/>
                </a:cubicBezTo>
                <a:cubicBezTo>
                  <a:pt x="4672532" y="4278820"/>
                  <a:pt x="4703828" y="4264784"/>
                  <a:pt x="4741598" y="4274501"/>
                </a:cubicBezTo>
                <a:cubicBezTo>
                  <a:pt x="4756706" y="4277740"/>
                  <a:pt x="4766419" y="4269103"/>
                  <a:pt x="4775052" y="4260465"/>
                </a:cubicBezTo>
                <a:cubicBezTo>
                  <a:pt x="4795556" y="4241031"/>
                  <a:pt x="4806348" y="4242110"/>
                  <a:pt x="4822535" y="4263704"/>
                </a:cubicBezTo>
                <a:cubicBezTo>
                  <a:pt x="4838722" y="4287458"/>
                  <a:pt x="4838722" y="4287458"/>
                  <a:pt x="4862464" y="4268023"/>
                </a:cubicBezTo>
                <a:cubicBezTo>
                  <a:pt x="4867859" y="4263704"/>
                  <a:pt x="4872176" y="4260465"/>
                  <a:pt x="4878651" y="4266943"/>
                </a:cubicBezTo>
                <a:cubicBezTo>
                  <a:pt x="4903472" y="4288537"/>
                  <a:pt x="4928292" y="4307972"/>
                  <a:pt x="4952034" y="4330645"/>
                </a:cubicBezTo>
                <a:cubicBezTo>
                  <a:pt x="4970379" y="4346841"/>
                  <a:pt x="4982250" y="4367356"/>
                  <a:pt x="4987646" y="4391109"/>
                </a:cubicBezTo>
                <a:cubicBezTo>
                  <a:pt x="4991963" y="4406225"/>
                  <a:pt x="5030812" y="4435377"/>
                  <a:pt x="5046999" y="4436456"/>
                </a:cubicBezTo>
                <a:cubicBezTo>
                  <a:pt x="5052395" y="4436456"/>
                  <a:pt x="5056712" y="4436456"/>
                  <a:pt x="5058870" y="4429978"/>
                </a:cubicBezTo>
                <a:cubicBezTo>
                  <a:pt x="5073978" y="4396508"/>
                  <a:pt x="5103116" y="4380312"/>
                  <a:pt x="5134411" y="4366276"/>
                </a:cubicBezTo>
                <a:cubicBezTo>
                  <a:pt x="5140886" y="4363037"/>
                  <a:pt x="5146282" y="4360877"/>
                  <a:pt x="5151678" y="4357638"/>
                </a:cubicBezTo>
                <a:cubicBezTo>
                  <a:pt x="5168944" y="4346841"/>
                  <a:pt x="5184052" y="4341442"/>
                  <a:pt x="5205636" y="4349000"/>
                </a:cubicBezTo>
                <a:cubicBezTo>
                  <a:pt x="5227219" y="4356559"/>
                  <a:pt x="5248802" y="4344681"/>
                  <a:pt x="5268226" y="4333885"/>
                </a:cubicBezTo>
                <a:cubicBezTo>
                  <a:pt x="5277939" y="4329566"/>
                  <a:pt x="5284414" y="4327406"/>
                  <a:pt x="5294126" y="4334964"/>
                </a:cubicBezTo>
                <a:cubicBezTo>
                  <a:pt x="5335134" y="4365196"/>
                  <a:pt x="5380459" y="4387870"/>
                  <a:pt x="5433338" y="4392189"/>
                </a:cubicBezTo>
                <a:cubicBezTo>
                  <a:pt x="5440892" y="4393268"/>
                  <a:pt x="5444129" y="4395428"/>
                  <a:pt x="5441971" y="4402986"/>
                </a:cubicBezTo>
                <a:cubicBezTo>
                  <a:pt x="5435496" y="4433217"/>
                  <a:pt x="5451683" y="4452652"/>
                  <a:pt x="5473266" y="4468847"/>
                </a:cubicBezTo>
                <a:cubicBezTo>
                  <a:pt x="5482979" y="4476405"/>
                  <a:pt x="5488374" y="4482883"/>
                  <a:pt x="5481899" y="4496919"/>
                </a:cubicBezTo>
                <a:cubicBezTo>
                  <a:pt x="5472187" y="4514195"/>
                  <a:pt x="5480820" y="4530390"/>
                  <a:pt x="5492691" y="4544426"/>
                </a:cubicBezTo>
                <a:cubicBezTo>
                  <a:pt x="5502403" y="4556303"/>
                  <a:pt x="5514274" y="4568179"/>
                  <a:pt x="5523987" y="4580056"/>
                </a:cubicBezTo>
                <a:cubicBezTo>
                  <a:pt x="5528303" y="4585994"/>
                  <a:pt x="5530731" y="4591663"/>
                  <a:pt x="5529787" y="4596252"/>
                </a:cubicBezTo>
                <a:cubicBezTo>
                  <a:pt x="5528843" y="4600841"/>
                  <a:pt x="5524527" y="4604349"/>
                  <a:pt x="5515353" y="4605969"/>
                </a:cubicBezTo>
                <a:cubicBezTo>
                  <a:pt x="5511037" y="4605969"/>
                  <a:pt x="5506720" y="4607049"/>
                  <a:pt x="5502403" y="4609208"/>
                </a:cubicBezTo>
                <a:cubicBezTo>
                  <a:pt x="5497008" y="4611367"/>
                  <a:pt x="5488374" y="4611367"/>
                  <a:pt x="5487295" y="4618925"/>
                </a:cubicBezTo>
                <a:cubicBezTo>
                  <a:pt x="5487295" y="4625403"/>
                  <a:pt x="5492691" y="4629722"/>
                  <a:pt x="5497008" y="4632961"/>
                </a:cubicBezTo>
                <a:cubicBezTo>
                  <a:pt x="5515353" y="4649157"/>
                  <a:pt x="5514274" y="4655635"/>
                  <a:pt x="5491612" y="4665352"/>
                </a:cubicBezTo>
                <a:cubicBezTo>
                  <a:pt x="5486216" y="4667512"/>
                  <a:pt x="5481899" y="4668591"/>
                  <a:pt x="5477583" y="4671830"/>
                </a:cubicBezTo>
                <a:cubicBezTo>
                  <a:pt x="5471108" y="4676149"/>
                  <a:pt x="5465712" y="4680468"/>
                  <a:pt x="5470029" y="4691265"/>
                </a:cubicBezTo>
                <a:cubicBezTo>
                  <a:pt x="5475424" y="4700983"/>
                  <a:pt x="5479741" y="4700983"/>
                  <a:pt x="5488374" y="4698823"/>
                </a:cubicBezTo>
                <a:lnTo>
                  <a:pt x="5504696" y="4697004"/>
                </a:lnTo>
                <a:lnTo>
                  <a:pt x="5420769" y="4781392"/>
                </a:lnTo>
                <a:lnTo>
                  <a:pt x="5413913" y="4776562"/>
                </a:lnTo>
                <a:cubicBezTo>
                  <a:pt x="5404200" y="4774402"/>
                  <a:pt x="5397726" y="4777641"/>
                  <a:pt x="5393409" y="4786279"/>
                </a:cubicBezTo>
                <a:cubicBezTo>
                  <a:pt x="5390171" y="4792757"/>
                  <a:pt x="5388013" y="4799235"/>
                  <a:pt x="5384776" y="4805713"/>
                </a:cubicBezTo>
                <a:cubicBezTo>
                  <a:pt x="5379380" y="4816510"/>
                  <a:pt x="5371826" y="4820829"/>
                  <a:pt x="5358876" y="4818670"/>
                </a:cubicBezTo>
                <a:cubicBezTo>
                  <a:pt x="5320026" y="4812192"/>
                  <a:pt x="5293047" y="4826228"/>
                  <a:pt x="5275781" y="4860778"/>
                </a:cubicBezTo>
                <a:cubicBezTo>
                  <a:pt x="5272543" y="4866176"/>
                  <a:pt x="5273622" y="4878053"/>
                  <a:pt x="5263910" y="4875894"/>
                </a:cubicBezTo>
                <a:cubicBezTo>
                  <a:pt x="5254197" y="4874814"/>
                  <a:pt x="5252039" y="4865097"/>
                  <a:pt x="5250960" y="4855379"/>
                </a:cubicBezTo>
                <a:cubicBezTo>
                  <a:pt x="5250960" y="4854300"/>
                  <a:pt x="5250960" y="4853220"/>
                  <a:pt x="5250960" y="4852140"/>
                </a:cubicBezTo>
                <a:cubicBezTo>
                  <a:pt x="5246643" y="4826228"/>
                  <a:pt x="5234772" y="4818670"/>
                  <a:pt x="5214269" y="4831626"/>
                </a:cubicBezTo>
                <a:cubicBezTo>
                  <a:pt x="5194844" y="4843503"/>
                  <a:pt x="5179736" y="4840264"/>
                  <a:pt x="5163548" y="4829467"/>
                </a:cubicBezTo>
                <a:cubicBezTo>
                  <a:pt x="5141965" y="4815431"/>
                  <a:pt x="5119303" y="4804634"/>
                  <a:pt x="5092324" y="4811112"/>
                </a:cubicBezTo>
                <a:cubicBezTo>
                  <a:pt x="5080453" y="4814351"/>
                  <a:pt x="5075057" y="4802474"/>
                  <a:pt x="5072899" y="4794916"/>
                </a:cubicBezTo>
                <a:cubicBezTo>
                  <a:pt x="5063187" y="4766844"/>
                  <a:pt x="5044841" y="4753888"/>
                  <a:pt x="5016783" y="4750649"/>
                </a:cubicBezTo>
                <a:cubicBezTo>
                  <a:pt x="4999517" y="4748489"/>
                  <a:pt x="4996279" y="4742011"/>
                  <a:pt x="5007071" y="4724736"/>
                </a:cubicBezTo>
                <a:cubicBezTo>
                  <a:pt x="5029733" y="4688026"/>
                  <a:pt x="5013546" y="4634041"/>
                  <a:pt x="4975775" y="4617845"/>
                </a:cubicBezTo>
                <a:cubicBezTo>
                  <a:pt x="4968221" y="4614606"/>
                  <a:pt x="4958509" y="4610288"/>
                  <a:pt x="4952034" y="4617845"/>
                </a:cubicBezTo>
                <a:cubicBezTo>
                  <a:pt x="4945559" y="4625403"/>
                  <a:pt x="4942321" y="4636200"/>
                  <a:pt x="4948796" y="4645918"/>
                </a:cubicBezTo>
                <a:cubicBezTo>
                  <a:pt x="4952034" y="4652396"/>
                  <a:pt x="4957430" y="4658874"/>
                  <a:pt x="4961746" y="4665352"/>
                </a:cubicBezTo>
                <a:cubicBezTo>
                  <a:pt x="4967142" y="4671830"/>
                  <a:pt x="4970379" y="4678309"/>
                  <a:pt x="4963904" y="4683708"/>
                </a:cubicBezTo>
                <a:cubicBezTo>
                  <a:pt x="4956350" y="4690186"/>
                  <a:pt x="4949875" y="4685867"/>
                  <a:pt x="4944480" y="4680468"/>
                </a:cubicBezTo>
                <a:cubicBezTo>
                  <a:pt x="4939084" y="4676149"/>
                  <a:pt x="4934767" y="4669671"/>
                  <a:pt x="4930451" y="4665352"/>
                </a:cubicBezTo>
                <a:cubicBezTo>
                  <a:pt x="4920738" y="4655635"/>
                  <a:pt x="4907788" y="4650236"/>
                  <a:pt x="4896997" y="4659954"/>
                </a:cubicBezTo>
                <a:cubicBezTo>
                  <a:pt x="4888363" y="4668591"/>
                  <a:pt x="4896997" y="4680468"/>
                  <a:pt x="4903472" y="4689106"/>
                </a:cubicBezTo>
                <a:cubicBezTo>
                  <a:pt x="4908867" y="4696664"/>
                  <a:pt x="4918580" y="4702062"/>
                  <a:pt x="4921817" y="4711780"/>
                </a:cubicBezTo>
                <a:cubicBezTo>
                  <a:pt x="4927213" y="4725816"/>
                  <a:pt x="4925055" y="4734453"/>
                  <a:pt x="4907788" y="4733374"/>
                </a:cubicBezTo>
                <a:cubicBezTo>
                  <a:pt x="4884047" y="4732294"/>
                  <a:pt x="4864622" y="4722577"/>
                  <a:pt x="4846276" y="4709620"/>
                </a:cubicBezTo>
                <a:cubicBezTo>
                  <a:pt x="4822535" y="4693425"/>
                  <a:pt x="4809585" y="4692345"/>
                  <a:pt x="4786923" y="4709620"/>
                </a:cubicBezTo>
                <a:cubicBezTo>
                  <a:pt x="4778290" y="4715019"/>
                  <a:pt x="4770736" y="4723656"/>
                  <a:pt x="4763181" y="4731214"/>
                </a:cubicBezTo>
                <a:cubicBezTo>
                  <a:pt x="4759944" y="4734453"/>
                  <a:pt x="4756706" y="4739852"/>
                  <a:pt x="4751311" y="4737692"/>
                </a:cubicBezTo>
                <a:cubicBezTo>
                  <a:pt x="4744836" y="4735533"/>
                  <a:pt x="4743756" y="4730135"/>
                  <a:pt x="4744836" y="4725816"/>
                </a:cubicBezTo>
                <a:cubicBezTo>
                  <a:pt x="4749152" y="4706381"/>
                  <a:pt x="4740519" y="4702062"/>
                  <a:pt x="4723252" y="4703142"/>
                </a:cubicBezTo>
                <a:cubicBezTo>
                  <a:pt x="4701669" y="4704222"/>
                  <a:pt x="4686561" y="4690186"/>
                  <a:pt x="4674690" y="4675069"/>
                </a:cubicBezTo>
                <a:cubicBezTo>
                  <a:pt x="4664978" y="4663193"/>
                  <a:pt x="4657424" y="4662113"/>
                  <a:pt x="4648790" y="4673990"/>
                </a:cubicBezTo>
                <a:cubicBezTo>
                  <a:pt x="4644474" y="4680468"/>
                  <a:pt x="4640157" y="4684787"/>
                  <a:pt x="4631524" y="4682628"/>
                </a:cubicBezTo>
                <a:cubicBezTo>
                  <a:pt x="4619653" y="4680468"/>
                  <a:pt x="4621811" y="4671830"/>
                  <a:pt x="4619653" y="4664272"/>
                </a:cubicBezTo>
                <a:cubicBezTo>
                  <a:pt x="4618574" y="4659954"/>
                  <a:pt x="4618574" y="4654555"/>
                  <a:pt x="4617495" y="4649157"/>
                </a:cubicBezTo>
                <a:cubicBezTo>
                  <a:pt x="4615067" y="4627293"/>
                  <a:pt x="4605354" y="4618183"/>
                  <a:pt x="4590179" y="4622282"/>
                </a:cubicBezTo>
                <a:lnTo>
                  <a:pt x="4586817" y="4623974"/>
                </a:lnTo>
                <a:lnTo>
                  <a:pt x="4584630" y="4635875"/>
                </a:lnTo>
                <a:cubicBezTo>
                  <a:pt x="4576236" y="4677803"/>
                  <a:pt x="4574566" y="4681277"/>
                  <a:pt x="4531541" y="4686274"/>
                </a:cubicBezTo>
                <a:cubicBezTo>
                  <a:pt x="4507873" y="4688806"/>
                  <a:pt x="4494629" y="4696343"/>
                  <a:pt x="4492463" y="4723091"/>
                </a:cubicBezTo>
                <a:cubicBezTo>
                  <a:pt x="4490612" y="4742510"/>
                  <a:pt x="4481880" y="4762900"/>
                  <a:pt x="4462206" y="4772694"/>
                </a:cubicBezTo>
                <a:cubicBezTo>
                  <a:pt x="4443818" y="4782036"/>
                  <a:pt x="4447044" y="4795342"/>
                  <a:pt x="4452007" y="4809481"/>
                </a:cubicBezTo>
                <a:cubicBezTo>
                  <a:pt x="4456970" y="4823620"/>
                  <a:pt x="4462768" y="4836023"/>
                  <a:pt x="4457827" y="4850751"/>
                </a:cubicBezTo>
                <a:cubicBezTo>
                  <a:pt x="4454555" y="4862006"/>
                  <a:pt x="4463241" y="4866176"/>
                  <a:pt x="4471025" y="4867775"/>
                </a:cubicBezTo>
                <a:cubicBezTo>
                  <a:pt x="4482667" y="4868020"/>
                  <a:pt x="4492572" y="4867431"/>
                  <a:pt x="4503311" y="4865104"/>
                </a:cubicBezTo>
                <a:cubicBezTo>
                  <a:pt x="4539907" y="4862365"/>
                  <a:pt x="4542095" y="4864484"/>
                  <a:pt x="4538327" y="4899014"/>
                </a:cubicBezTo>
                <a:cubicBezTo>
                  <a:pt x="4537311" y="4916696"/>
                  <a:pt x="4531535" y="4933161"/>
                  <a:pt x="4528782" y="4950009"/>
                </a:cubicBezTo>
                <a:cubicBezTo>
                  <a:pt x="4524359" y="4970331"/>
                  <a:pt x="4519936" y="4990652"/>
                  <a:pt x="4490855" y="4977760"/>
                </a:cubicBezTo>
                <a:cubicBezTo>
                  <a:pt x="4480882" y="4974042"/>
                  <a:pt x="4471948" y="4981510"/>
                  <a:pt x="4473436" y="4993981"/>
                </a:cubicBezTo>
                <a:cubicBezTo>
                  <a:pt x="4474542" y="5009475"/>
                  <a:pt x="4474812" y="5026705"/>
                  <a:pt x="4496877" y="5031953"/>
                </a:cubicBezTo>
                <a:cubicBezTo>
                  <a:pt x="4498163" y="5031502"/>
                  <a:pt x="4499449" y="5031051"/>
                  <a:pt x="4502473" y="5031433"/>
                </a:cubicBezTo>
                <a:cubicBezTo>
                  <a:pt x="4514114" y="5031678"/>
                  <a:pt x="4528961" y="5016360"/>
                  <a:pt x="4538301" y="5034738"/>
                </a:cubicBezTo>
                <a:cubicBezTo>
                  <a:pt x="4547190" y="5051831"/>
                  <a:pt x="4547911" y="5070346"/>
                  <a:pt x="4541751" y="5089834"/>
                </a:cubicBezTo>
                <a:cubicBezTo>
                  <a:pt x="4535524" y="5105014"/>
                  <a:pt x="4524085" y="5117692"/>
                  <a:pt x="4511743" y="5127799"/>
                </a:cubicBezTo>
                <a:cubicBezTo>
                  <a:pt x="4501522" y="5135718"/>
                  <a:pt x="4492520" y="5138878"/>
                  <a:pt x="4485820" y="5123905"/>
                </a:cubicBezTo>
                <a:cubicBezTo>
                  <a:pt x="4482729" y="5119215"/>
                  <a:pt x="4478352" y="5114976"/>
                  <a:pt x="4473208" y="5116782"/>
                </a:cubicBezTo>
                <a:cubicBezTo>
                  <a:pt x="4464206" y="5119942"/>
                  <a:pt x="4465175" y="5126821"/>
                  <a:pt x="4466980" y="5131962"/>
                </a:cubicBezTo>
                <a:cubicBezTo>
                  <a:pt x="4469304" y="5142697"/>
                  <a:pt x="4472462" y="5151694"/>
                  <a:pt x="4474335" y="5161144"/>
                </a:cubicBezTo>
                <a:cubicBezTo>
                  <a:pt x="4481306" y="5193347"/>
                  <a:pt x="4464790" y="5212139"/>
                  <a:pt x="4432436" y="5210502"/>
                </a:cubicBezTo>
                <a:cubicBezTo>
                  <a:pt x="4428127" y="5210571"/>
                  <a:pt x="4425104" y="5210188"/>
                  <a:pt x="4422080" y="5209806"/>
                </a:cubicBezTo>
                <a:cubicBezTo>
                  <a:pt x="4373257" y="5202400"/>
                  <a:pt x="4367278" y="5205942"/>
                  <a:pt x="4363328" y="5256417"/>
                </a:cubicBezTo>
                <a:cubicBezTo>
                  <a:pt x="4361478" y="5275836"/>
                  <a:pt x="4355634" y="5287993"/>
                  <a:pt x="4335441" y="5292194"/>
                </a:cubicBezTo>
                <a:cubicBezTo>
                  <a:pt x="4327273" y="5293617"/>
                  <a:pt x="4321294" y="5297160"/>
                  <a:pt x="4315316" y="5300702"/>
                </a:cubicBezTo>
                <a:cubicBezTo>
                  <a:pt x="4277186" y="5315531"/>
                  <a:pt x="4252570" y="5340053"/>
                  <a:pt x="4258458" y="5385631"/>
                </a:cubicBezTo>
                <a:cubicBezTo>
                  <a:pt x="4260014" y="5402410"/>
                  <a:pt x="4258998" y="5420092"/>
                  <a:pt x="4253222" y="5436557"/>
                </a:cubicBezTo>
                <a:cubicBezTo>
                  <a:pt x="4249950" y="5447812"/>
                  <a:pt x="4241467" y="5456565"/>
                  <a:pt x="4229825" y="5456320"/>
                </a:cubicBezTo>
                <a:cubicBezTo>
                  <a:pt x="4215611" y="5456978"/>
                  <a:pt x="4216694" y="5443604"/>
                  <a:pt x="4214822" y="5434155"/>
                </a:cubicBezTo>
                <a:cubicBezTo>
                  <a:pt x="4200113" y="5375792"/>
                  <a:pt x="4200113" y="5375792"/>
                  <a:pt x="4150160" y="5406321"/>
                </a:cubicBezTo>
                <a:cubicBezTo>
                  <a:pt x="4132223" y="5416948"/>
                  <a:pt x="4114670" y="5424554"/>
                  <a:pt x="4094026" y="5427469"/>
                </a:cubicBezTo>
                <a:cubicBezTo>
                  <a:pt x="4072931" y="5429099"/>
                  <a:pt x="4056144" y="5430660"/>
                  <a:pt x="4039855" y="5408946"/>
                </a:cubicBezTo>
                <a:cubicBezTo>
                  <a:pt x="4014812" y="5378755"/>
                  <a:pt x="3962333" y="5385626"/>
                  <a:pt x="3927948" y="5419353"/>
                </a:cubicBezTo>
                <a:cubicBezTo>
                  <a:pt x="3922421" y="5424181"/>
                  <a:pt x="3918630" y="5429843"/>
                  <a:pt x="3912268" y="5436408"/>
                </a:cubicBezTo>
                <a:cubicBezTo>
                  <a:pt x="3896746" y="5408649"/>
                  <a:pt x="3879554" y="5384365"/>
                  <a:pt x="3845463" y="5381894"/>
                </a:cubicBezTo>
                <a:cubicBezTo>
                  <a:pt x="3814396" y="5379805"/>
                  <a:pt x="3790931" y="5395261"/>
                  <a:pt x="3765729" y="5409883"/>
                </a:cubicBezTo>
                <a:cubicBezTo>
                  <a:pt x="3760450" y="5403073"/>
                  <a:pt x="3764691" y="5398697"/>
                  <a:pt x="3765910" y="5393938"/>
                </a:cubicBezTo>
                <a:cubicBezTo>
                  <a:pt x="3781704" y="5356630"/>
                  <a:pt x="3760136" y="5328107"/>
                  <a:pt x="3718780" y="5329630"/>
                </a:cubicBezTo>
                <a:cubicBezTo>
                  <a:pt x="3676138" y="5331605"/>
                  <a:pt x="3676138" y="5331605"/>
                  <a:pt x="3675462" y="5288528"/>
                </a:cubicBezTo>
                <a:cubicBezTo>
                  <a:pt x="3674989" y="5258375"/>
                  <a:pt x="3649630" y="5235514"/>
                  <a:pt x="3619984" y="5241589"/>
                </a:cubicBezTo>
                <a:cubicBezTo>
                  <a:pt x="3604935" y="5243984"/>
                  <a:pt x="3608161" y="5257289"/>
                  <a:pt x="3608747" y="5267190"/>
                </a:cubicBezTo>
                <a:cubicBezTo>
                  <a:pt x="3610304" y="5283969"/>
                  <a:pt x="3614048" y="5302867"/>
                  <a:pt x="3596563" y="5314780"/>
                </a:cubicBezTo>
                <a:cubicBezTo>
                  <a:pt x="3584605" y="5321866"/>
                  <a:pt x="3576054" y="5326311"/>
                  <a:pt x="3574430" y="5305224"/>
                </a:cubicBezTo>
                <a:cubicBezTo>
                  <a:pt x="3568858" y="5252317"/>
                  <a:pt x="3550132" y="5240121"/>
                  <a:pt x="3499909" y="5253419"/>
                </a:cubicBezTo>
                <a:cubicBezTo>
                  <a:pt x="3436375" y="5269946"/>
                  <a:pt x="3375977" y="5266603"/>
                  <a:pt x="3315692" y="5243008"/>
                </a:cubicBezTo>
                <a:cubicBezTo>
                  <a:pt x="3285324" y="5230567"/>
                  <a:pt x="3255024" y="5222434"/>
                  <a:pt x="3221835" y="5222534"/>
                </a:cubicBezTo>
                <a:cubicBezTo>
                  <a:pt x="3204598" y="5222810"/>
                  <a:pt x="3190452" y="5227776"/>
                  <a:pt x="3181652" y="5243858"/>
                </a:cubicBezTo>
                <a:cubicBezTo>
                  <a:pt x="3173687" y="5258205"/>
                  <a:pt x="3161797" y="5269597"/>
                  <a:pt x="3144425" y="5261258"/>
                </a:cubicBezTo>
                <a:cubicBezTo>
                  <a:pt x="3126601" y="5251633"/>
                  <a:pt x="3137138" y="5236384"/>
                  <a:pt x="3142147" y="5225963"/>
                </a:cubicBezTo>
                <a:cubicBezTo>
                  <a:pt x="3154669" y="5199910"/>
                  <a:pt x="3149638" y="5181464"/>
                  <a:pt x="3132063" y="5160201"/>
                </a:cubicBezTo>
                <a:cubicBezTo>
                  <a:pt x="3063049" y="5074700"/>
                  <a:pt x="3023997" y="4975794"/>
                  <a:pt x="2992209" y="4872894"/>
                </a:cubicBezTo>
                <a:cubicBezTo>
                  <a:pt x="2975447" y="4821027"/>
                  <a:pt x="2975447" y="4821027"/>
                  <a:pt x="2922382" y="4817997"/>
                </a:cubicBezTo>
                <a:cubicBezTo>
                  <a:pt x="2874077" y="4816185"/>
                  <a:pt x="2874077" y="4816185"/>
                  <a:pt x="2852371" y="4861342"/>
                </a:cubicBezTo>
                <a:cubicBezTo>
                  <a:pt x="2837344" y="4892605"/>
                  <a:pt x="2822769" y="4925153"/>
                  <a:pt x="2799055" y="4952246"/>
                </a:cubicBezTo>
                <a:cubicBezTo>
                  <a:pt x="2786330" y="4965376"/>
                  <a:pt x="2772319" y="4978957"/>
                  <a:pt x="2750389" y="4982323"/>
                </a:cubicBezTo>
                <a:cubicBezTo>
                  <a:pt x="2748832" y="4965544"/>
                  <a:pt x="2755511" y="4951650"/>
                  <a:pt x="2759166" y="4937373"/>
                </a:cubicBezTo>
                <a:cubicBezTo>
                  <a:pt x="2766477" y="4908818"/>
                  <a:pt x="2768193" y="4880785"/>
                  <a:pt x="2758717" y="4853791"/>
                </a:cubicBezTo>
                <a:cubicBezTo>
                  <a:pt x="2754589" y="4837915"/>
                  <a:pt x="2758831" y="4833539"/>
                  <a:pt x="2773428" y="4829858"/>
                </a:cubicBezTo>
                <a:cubicBezTo>
                  <a:pt x="2788026" y="4826178"/>
                  <a:pt x="2803458" y="4820761"/>
                  <a:pt x="2813611" y="4808534"/>
                </a:cubicBezTo>
                <a:cubicBezTo>
                  <a:pt x="2819072" y="4799399"/>
                  <a:pt x="2822795" y="4789429"/>
                  <a:pt x="2820922" y="4779980"/>
                </a:cubicBezTo>
                <a:cubicBezTo>
                  <a:pt x="2816861" y="4768411"/>
                  <a:pt x="2805287" y="4772474"/>
                  <a:pt x="2796668" y="4772612"/>
                </a:cubicBezTo>
                <a:cubicBezTo>
                  <a:pt x="2738910" y="4772674"/>
                  <a:pt x="2681603" y="4774021"/>
                  <a:pt x="2622107" y="4773249"/>
                </a:cubicBezTo>
                <a:lnTo>
                  <a:pt x="2591932" y="4771776"/>
                </a:lnTo>
                <a:lnTo>
                  <a:pt x="2581363" y="4784316"/>
                </a:lnTo>
                <a:cubicBezTo>
                  <a:pt x="2571376" y="4791016"/>
                  <a:pt x="2557281" y="4791697"/>
                  <a:pt x="2533973" y="4788867"/>
                </a:cubicBezTo>
                <a:cubicBezTo>
                  <a:pt x="2506747" y="4786794"/>
                  <a:pt x="2502347" y="4789267"/>
                  <a:pt x="2494641" y="4816770"/>
                </a:cubicBezTo>
                <a:cubicBezTo>
                  <a:pt x="2487900" y="4840836"/>
                  <a:pt x="2498074" y="4864084"/>
                  <a:pt x="2502607" y="4887605"/>
                </a:cubicBezTo>
                <a:cubicBezTo>
                  <a:pt x="2510439" y="4932445"/>
                  <a:pt x="2523908" y="4977012"/>
                  <a:pt x="2530777" y="5025291"/>
                </a:cubicBezTo>
                <a:cubicBezTo>
                  <a:pt x="2534074" y="5046611"/>
                  <a:pt x="2534207" y="5072605"/>
                  <a:pt x="2526229" y="5094470"/>
                </a:cubicBezTo>
                <a:cubicBezTo>
                  <a:pt x="2521688" y="5117298"/>
                  <a:pt x="2507797" y="5133797"/>
                  <a:pt x="2476444" y="5139834"/>
                </a:cubicBezTo>
                <a:cubicBezTo>
                  <a:pt x="2488275" y="5104218"/>
                  <a:pt x="2448950" y="5085771"/>
                  <a:pt x="2456379" y="5052626"/>
                </a:cubicBezTo>
                <a:cubicBezTo>
                  <a:pt x="2435621" y="5020847"/>
                  <a:pt x="2438376" y="4984539"/>
                  <a:pt x="2428893" y="4952213"/>
                </a:cubicBezTo>
                <a:cubicBezTo>
                  <a:pt x="2417209" y="4921126"/>
                  <a:pt x="2408687" y="4885362"/>
                  <a:pt x="2404842" y="4852765"/>
                </a:cubicBezTo>
                <a:cubicBezTo>
                  <a:pt x="2399900" y="4797610"/>
                  <a:pt x="2345447" y="4793459"/>
                  <a:pt x="2313953" y="4819852"/>
                </a:cubicBezTo>
                <a:cubicBezTo>
                  <a:pt x="2307352" y="4823562"/>
                  <a:pt x="2305426" y="4830439"/>
                  <a:pt x="2305700" y="4836077"/>
                </a:cubicBezTo>
                <a:cubicBezTo>
                  <a:pt x="2303773" y="4842953"/>
                  <a:pt x="2307486" y="4849557"/>
                  <a:pt x="2307760" y="4855197"/>
                </a:cubicBezTo>
                <a:cubicBezTo>
                  <a:pt x="2301982" y="4875825"/>
                  <a:pt x="2291528" y="4893287"/>
                  <a:pt x="2273652" y="4897541"/>
                </a:cubicBezTo>
                <a:cubicBezTo>
                  <a:pt x="2253574" y="4903035"/>
                  <a:pt x="2241475" y="4886661"/>
                  <a:pt x="2229651" y="4875929"/>
                </a:cubicBezTo>
                <a:cubicBezTo>
                  <a:pt x="2223740" y="4870562"/>
                  <a:pt x="2222228" y="4862722"/>
                  <a:pt x="2219754" y="4858320"/>
                </a:cubicBezTo>
                <a:cubicBezTo>
                  <a:pt x="2192808" y="4815533"/>
                  <a:pt x="2150045" y="4796122"/>
                  <a:pt x="2105490" y="4809581"/>
                </a:cubicBezTo>
                <a:cubicBezTo>
                  <a:pt x="2095451" y="4812326"/>
                  <a:pt x="2084449" y="4818511"/>
                  <a:pt x="2075923" y="4829098"/>
                </a:cubicBezTo>
                <a:cubicBezTo>
                  <a:pt x="2054741" y="4858383"/>
                  <a:pt x="2019261" y="4872533"/>
                  <a:pt x="1995879" y="4903056"/>
                </a:cubicBezTo>
                <a:cubicBezTo>
                  <a:pt x="1992718" y="4907729"/>
                  <a:pt x="1978003" y="4907311"/>
                  <a:pt x="1971127" y="4905382"/>
                </a:cubicBezTo>
                <a:cubicBezTo>
                  <a:pt x="1957377" y="4901526"/>
                  <a:pt x="1943627" y="4897668"/>
                  <a:pt x="1929602" y="4888172"/>
                </a:cubicBezTo>
                <a:cubicBezTo>
                  <a:pt x="1917777" y="4877438"/>
                  <a:pt x="1908976" y="4882386"/>
                  <a:pt x="1900724" y="4898612"/>
                </a:cubicBezTo>
                <a:cubicBezTo>
                  <a:pt x="1899761" y="4902049"/>
                  <a:pt x="1900035" y="4907689"/>
                  <a:pt x="1896871" y="4912363"/>
                </a:cubicBezTo>
                <a:cubicBezTo>
                  <a:pt x="1891507" y="4918275"/>
                  <a:pt x="1883944" y="4925423"/>
                  <a:pt x="1877068" y="4923495"/>
                </a:cubicBezTo>
                <a:cubicBezTo>
                  <a:pt x="1865518" y="4918402"/>
                  <a:pt x="1869644" y="4910289"/>
                  <a:pt x="1870333" y="4901212"/>
                </a:cubicBezTo>
                <a:cubicBezTo>
                  <a:pt x="1875838" y="4874945"/>
                  <a:pt x="1893855" y="4850334"/>
                  <a:pt x="1885608" y="4820209"/>
                </a:cubicBezTo>
                <a:cubicBezTo>
                  <a:pt x="1882860" y="4810168"/>
                  <a:pt x="1874473" y="4800399"/>
                  <a:pt x="1867872" y="4804109"/>
                </a:cubicBezTo>
                <a:cubicBezTo>
                  <a:pt x="1856871" y="4810294"/>
                  <a:pt x="1844630" y="4814276"/>
                  <a:pt x="1837342" y="4827064"/>
                </a:cubicBezTo>
                <a:cubicBezTo>
                  <a:pt x="1832253" y="4838614"/>
                  <a:pt x="1815886" y="4850711"/>
                  <a:pt x="1799662" y="4842451"/>
                </a:cubicBezTo>
                <a:cubicBezTo>
                  <a:pt x="1782199" y="4831991"/>
                  <a:pt x="1762537" y="4822766"/>
                  <a:pt x="1758003" y="4799247"/>
                </a:cubicBezTo>
                <a:cubicBezTo>
                  <a:pt x="1758965" y="4795808"/>
                  <a:pt x="1769967" y="4789623"/>
                  <a:pt x="1769692" y="4783984"/>
                </a:cubicBezTo>
                <a:cubicBezTo>
                  <a:pt x="1765706" y="4771742"/>
                  <a:pt x="1760484" y="4757298"/>
                  <a:pt x="1743295" y="4752477"/>
                </a:cubicBezTo>
                <a:cubicBezTo>
                  <a:pt x="1699843" y="4742143"/>
                  <a:pt x="1659281" y="4721494"/>
                  <a:pt x="1616518" y="4702082"/>
                </a:cubicBezTo>
                <a:cubicBezTo>
                  <a:pt x="1589980" y="4690930"/>
                  <a:pt x="1563302" y="4700133"/>
                  <a:pt x="1541847" y="4723780"/>
                </a:cubicBezTo>
                <a:cubicBezTo>
                  <a:pt x="1515028" y="4753336"/>
                  <a:pt x="1513791" y="4751137"/>
                  <a:pt x="1482305" y="4731179"/>
                </a:cubicBezTo>
                <a:cubicBezTo>
                  <a:pt x="1468280" y="4721683"/>
                  <a:pt x="1460166" y="4717553"/>
                  <a:pt x="1473783" y="4695417"/>
                </a:cubicBezTo>
                <a:cubicBezTo>
                  <a:pt x="1493726" y="4663929"/>
                  <a:pt x="1488645" y="4629131"/>
                  <a:pt x="1468846" y="4593913"/>
                </a:cubicBezTo>
                <a:cubicBezTo>
                  <a:pt x="1444102" y="4549890"/>
                  <a:pt x="1408904" y="4523329"/>
                  <a:pt x="1363940" y="4505154"/>
                </a:cubicBezTo>
                <a:cubicBezTo>
                  <a:pt x="1355828" y="4501025"/>
                  <a:pt x="1348953" y="4499096"/>
                  <a:pt x="1341662" y="4511882"/>
                </a:cubicBezTo>
                <a:cubicBezTo>
                  <a:pt x="1330247" y="4532784"/>
                  <a:pt x="1307968" y="4539514"/>
                  <a:pt x="1289128" y="4547206"/>
                </a:cubicBezTo>
                <a:cubicBezTo>
                  <a:pt x="1263686" y="4558610"/>
                  <a:pt x="1224087" y="4534523"/>
                  <a:pt x="1221480" y="4504127"/>
                </a:cubicBezTo>
                <a:cubicBezTo>
                  <a:pt x="1218870" y="4473732"/>
                  <a:pt x="1214062" y="4444570"/>
                  <a:pt x="1220530" y="4414866"/>
                </a:cubicBezTo>
                <a:cubicBezTo>
                  <a:pt x="1223419" y="4404551"/>
                  <a:pt x="1225345" y="4397676"/>
                  <a:pt x="1239097" y="4401534"/>
                </a:cubicBezTo>
                <a:cubicBezTo>
                  <a:pt x="1249407" y="4404427"/>
                  <a:pt x="1253261" y="4390675"/>
                  <a:pt x="1251750" y="4382834"/>
                </a:cubicBezTo>
                <a:cubicBezTo>
                  <a:pt x="1251202" y="4371557"/>
                  <a:pt x="1255052" y="4357804"/>
                  <a:pt x="1254504" y="4346526"/>
                </a:cubicBezTo>
                <a:cubicBezTo>
                  <a:pt x="1251755" y="4336486"/>
                  <a:pt x="1238969" y="4329190"/>
                  <a:pt x="1230581" y="4319421"/>
                </a:cubicBezTo>
                <a:cubicBezTo>
                  <a:pt x="1216765" y="4302566"/>
                  <a:pt x="1202948" y="4285711"/>
                  <a:pt x="1186758" y="4272364"/>
                </a:cubicBezTo>
                <a:lnTo>
                  <a:pt x="1175214" y="4264939"/>
                </a:lnTo>
                <a:lnTo>
                  <a:pt x="1161833" y="4266023"/>
                </a:lnTo>
                <a:cubicBezTo>
                  <a:pt x="1154415" y="4265067"/>
                  <a:pt x="1147356" y="4262915"/>
                  <a:pt x="1140837" y="4258967"/>
                </a:cubicBezTo>
                <a:lnTo>
                  <a:pt x="1128185" y="4246273"/>
                </a:lnTo>
                <a:lnTo>
                  <a:pt x="1114189" y="4244360"/>
                </a:lnTo>
                <a:cubicBezTo>
                  <a:pt x="1109687" y="4244719"/>
                  <a:pt x="1105528" y="4246333"/>
                  <a:pt x="1101745" y="4249907"/>
                </a:cubicBezTo>
                <a:cubicBezTo>
                  <a:pt x="1097344" y="4252381"/>
                  <a:pt x="1093356" y="4251725"/>
                  <a:pt x="1089334" y="4250366"/>
                </a:cubicBezTo>
                <a:lnTo>
                  <a:pt x="1081819" y="4248119"/>
                </a:lnTo>
                <a:lnTo>
                  <a:pt x="1066120" y="4264125"/>
                </a:lnTo>
                <a:cubicBezTo>
                  <a:pt x="1059898" y="4273698"/>
                  <a:pt x="1055110" y="4284226"/>
                  <a:pt x="1050323" y="4294755"/>
                </a:cubicBezTo>
                <a:cubicBezTo>
                  <a:pt x="1036917" y="4327300"/>
                  <a:pt x="1015857" y="4348360"/>
                  <a:pt x="983313" y="4357938"/>
                </a:cubicBezTo>
                <a:cubicBezTo>
                  <a:pt x="975658" y="4350281"/>
                  <a:pt x="968002" y="4342625"/>
                  <a:pt x="960346" y="4334969"/>
                </a:cubicBezTo>
                <a:cubicBezTo>
                  <a:pt x="971834" y="4319654"/>
                  <a:pt x="985236" y="4306251"/>
                  <a:pt x="1002467" y="4292849"/>
                </a:cubicBezTo>
                <a:cubicBezTo>
                  <a:pt x="1013954" y="4281362"/>
                  <a:pt x="1027355" y="4271788"/>
                  <a:pt x="1033100" y="4258387"/>
                </a:cubicBezTo>
                <a:cubicBezTo>
                  <a:pt x="1065652" y="4210525"/>
                  <a:pt x="1052257" y="4177986"/>
                  <a:pt x="998661" y="4158853"/>
                </a:cubicBezTo>
                <a:cubicBezTo>
                  <a:pt x="958462" y="4149287"/>
                  <a:pt x="954636" y="4141631"/>
                  <a:pt x="956556" y="4105261"/>
                </a:cubicBezTo>
                <a:cubicBezTo>
                  <a:pt x="960392" y="4063146"/>
                  <a:pt x="946994" y="4049748"/>
                  <a:pt x="904879" y="4057413"/>
                </a:cubicBezTo>
                <a:cubicBezTo>
                  <a:pt x="899136" y="4059328"/>
                  <a:pt x="891479" y="4063158"/>
                  <a:pt x="885736" y="4065073"/>
                </a:cubicBezTo>
                <a:cubicBezTo>
                  <a:pt x="843619" y="4080393"/>
                  <a:pt x="822567" y="4059341"/>
                  <a:pt x="818745" y="4013399"/>
                </a:cubicBezTo>
                <a:cubicBezTo>
                  <a:pt x="820662" y="4000000"/>
                  <a:pt x="822578" y="3986599"/>
                  <a:pt x="826409" y="3971284"/>
                </a:cubicBezTo>
                <a:cubicBezTo>
                  <a:pt x="834075" y="3917683"/>
                  <a:pt x="847483" y="3865997"/>
                  <a:pt x="870463" y="3816223"/>
                </a:cubicBezTo>
                <a:cubicBezTo>
                  <a:pt x="887698" y="3779849"/>
                  <a:pt x="883874" y="3753050"/>
                  <a:pt x="849420" y="3733913"/>
                </a:cubicBezTo>
                <a:cubicBezTo>
                  <a:pt x="845592" y="3730085"/>
                  <a:pt x="841764" y="3726257"/>
                  <a:pt x="837936" y="3722429"/>
                </a:cubicBezTo>
                <a:cubicBezTo>
                  <a:pt x="820712" y="3697547"/>
                  <a:pt x="820715" y="3682233"/>
                  <a:pt x="847517" y="3670743"/>
                </a:cubicBezTo>
                <a:lnTo>
                  <a:pt x="871187" y="3654468"/>
                </a:lnTo>
                <a:lnTo>
                  <a:pt x="862921" y="3655033"/>
                </a:lnTo>
                <a:lnTo>
                  <a:pt x="865726" y="3649731"/>
                </a:lnTo>
                <a:cubicBezTo>
                  <a:pt x="872742" y="3631304"/>
                  <a:pt x="907125" y="3594598"/>
                  <a:pt x="920326" y="3587177"/>
                </a:cubicBezTo>
                <a:lnTo>
                  <a:pt x="925490" y="3584399"/>
                </a:lnTo>
                <a:lnTo>
                  <a:pt x="928649" y="3574777"/>
                </a:lnTo>
                <a:cubicBezTo>
                  <a:pt x="929489" y="3567001"/>
                  <a:pt x="928593" y="3559165"/>
                  <a:pt x="925932" y="3550999"/>
                </a:cubicBezTo>
                <a:lnTo>
                  <a:pt x="917654" y="3534979"/>
                </a:lnTo>
                <a:lnTo>
                  <a:pt x="912238" y="3534153"/>
                </a:lnTo>
                <a:cubicBezTo>
                  <a:pt x="905209" y="3531949"/>
                  <a:pt x="898814" y="3528302"/>
                  <a:pt x="892558" y="3527474"/>
                </a:cubicBezTo>
                <a:cubicBezTo>
                  <a:pt x="879637" y="3494184"/>
                  <a:pt x="853232" y="3509027"/>
                  <a:pt x="830681" y="3510117"/>
                </a:cubicBezTo>
                <a:cubicBezTo>
                  <a:pt x="759587" y="3512423"/>
                  <a:pt x="693717" y="3529172"/>
                  <a:pt x="626610" y="3543722"/>
                </a:cubicBezTo>
                <a:cubicBezTo>
                  <a:pt x="613133" y="3545504"/>
                  <a:pt x="597458" y="3548522"/>
                  <a:pt x="581781" y="3551541"/>
                </a:cubicBezTo>
                <a:cubicBezTo>
                  <a:pt x="560466" y="3554832"/>
                  <a:pt x="538189" y="3561561"/>
                  <a:pt x="534885" y="3586592"/>
                </a:cubicBezTo>
                <a:cubicBezTo>
                  <a:pt x="531032" y="3600343"/>
                  <a:pt x="518793" y="3604326"/>
                  <a:pt x="508756" y="3607073"/>
                </a:cubicBezTo>
                <a:cubicBezTo>
                  <a:pt x="497754" y="3613256"/>
                  <a:pt x="482766" y="3607199"/>
                  <a:pt x="473000" y="3615583"/>
                </a:cubicBezTo>
                <a:cubicBezTo>
                  <a:pt x="468600" y="3618056"/>
                  <a:pt x="454850" y="3614200"/>
                  <a:pt x="451138" y="3607596"/>
                </a:cubicBezTo>
                <a:cubicBezTo>
                  <a:pt x="431341" y="3583966"/>
                  <a:pt x="418198" y="3540301"/>
                  <a:pt x="426615" y="3498773"/>
                </a:cubicBezTo>
                <a:lnTo>
                  <a:pt x="434951" y="3478138"/>
                </a:lnTo>
                <a:lnTo>
                  <a:pt x="0" y="3478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0636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CB7E376F-0253-46E6-902C-2CA1892242C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3"/>
            <a:ext cx="12192002" cy="376034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91395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8B8CAF3-9328-4AEF-8C03-A4E21A15B3D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5007" y="564046"/>
            <a:ext cx="6624018" cy="5729909"/>
          </a:xfrm>
          <a:custGeom>
            <a:avLst/>
            <a:gdLst>
              <a:gd name="connsiteX0" fmla="*/ 1832943 w 6624018"/>
              <a:gd name="connsiteY0" fmla="*/ 4748834 h 5729909"/>
              <a:gd name="connsiteX1" fmla="*/ 6624018 w 6624018"/>
              <a:gd name="connsiteY1" fmla="*/ 4748834 h 5729909"/>
              <a:gd name="connsiteX2" fmla="*/ 6624018 w 6624018"/>
              <a:gd name="connsiteY2" fmla="*/ 5729909 h 5729909"/>
              <a:gd name="connsiteX3" fmla="*/ 1832943 w 6624018"/>
              <a:gd name="connsiteY3" fmla="*/ 5729909 h 5729909"/>
              <a:gd name="connsiteX4" fmla="*/ 1841224 w 6624018"/>
              <a:gd name="connsiteY4" fmla="*/ 2822714 h 5729909"/>
              <a:gd name="connsiteX5" fmla="*/ 3091438 w 6624018"/>
              <a:gd name="connsiteY5" fmla="*/ 2822714 h 5729909"/>
              <a:gd name="connsiteX6" fmla="*/ 3091438 w 6624018"/>
              <a:gd name="connsiteY6" fmla="*/ 4611758 h 5729909"/>
              <a:gd name="connsiteX7" fmla="*/ 1841224 w 6624018"/>
              <a:gd name="connsiteY7" fmla="*/ 4611758 h 5729909"/>
              <a:gd name="connsiteX8" fmla="*/ 0 w 6624018"/>
              <a:gd name="connsiteY8" fmla="*/ 2822714 h 5729909"/>
              <a:gd name="connsiteX9" fmla="*/ 1690847 w 6624018"/>
              <a:gd name="connsiteY9" fmla="*/ 2822714 h 5729909"/>
              <a:gd name="connsiteX10" fmla="*/ 1690847 w 6624018"/>
              <a:gd name="connsiteY10" fmla="*/ 4949686 h 5729909"/>
              <a:gd name="connsiteX11" fmla="*/ 0 w 6624018"/>
              <a:gd name="connsiteY11" fmla="*/ 4949686 h 5729909"/>
              <a:gd name="connsiteX12" fmla="*/ 3241814 w 6624018"/>
              <a:gd name="connsiteY12" fmla="*/ 1928192 h 5729909"/>
              <a:gd name="connsiteX13" fmla="*/ 6042992 w 6624018"/>
              <a:gd name="connsiteY13" fmla="*/ 1928192 h 5729909"/>
              <a:gd name="connsiteX14" fmla="*/ 6042992 w 6624018"/>
              <a:gd name="connsiteY14" fmla="*/ 4611758 h 5729909"/>
              <a:gd name="connsiteX15" fmla="*/ 3241814 w 6624018"/>
              <a:gd name="connsiteY15" fmla="*/ 4611758 h 5729909"/>
              <a:gd name="connsiteX16" fmla="*/ 290259 w 6624018"/>
              <a:gd name="connsiteY16" fmla="*/ 894522 h 5729909"/>
              <a:gd name="connsiteX17" fmla="*/ 3091436 w 6624018"/>
              <a:gd name="connsiteY17" fmla="*/ 894522 h 5729909"/>
              <a:gd name="connsiteX18" fmla="*/ 3091436 w 6624018"/>
              <a:gd name="connsiteY18" fmla="*/ 2683566 h 5729909"/>
              <a:gd name="connsiteX19" fmla="*/ 290259 w 6624018"/>
              <a:gd name="connsiteY19" fmla="*/ 2683566 h 5729909"/>
              <a:gd name="connsiteX20" fmla="*/ 3241813 w 6624018"/>
              <a:gd name="connsiteY20" fmla="*/ 0 h 5729909"/>
              <a:gd name="connsiteX21" fmla="*/ 4979872 w 6624018"/>
              <a:gd name="connsiteY21" fmla="*/ 0 h 5729909"/>
              <a:gd name="connsiteX22" fmla="*/ 4979872 w 6624018"/>
              <a:gd name="connsiteY22" fmla="*/ 1789044 h 5729909"/>
              <a:gd name="connsiteX23" fmla="*/ 3241813 w 6624018"/>
              <a:gd name="connsiteY23" fmla="*/ 1789044 h 5729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624018" h="5729909">
                <a:moveTo>
                  <a:pt x="1832943" y="4748834"/>
                </a:moveTo>
                <a:lnTo>
                  <a:pt x="6624018" y="4748834"/>
                </a:lnTo>
                <a:lnTo>
                  <a:pt x="6624018" y="5729909"/>
                </a:lnTo>
                <a:lnTo>
                  <a:pt x="1832943" y="5729909"/>
                </a:lnTo>
                <a:close/>
                <a:moveTo>
                  <a:pt x="1841224" y="2822714"/>
                </a:moveTo>
                <a:lnTo>
                  <a:pt x="3091438" y="2822714"/>
                </a:lnTo>
                <a:lnTo>
                  <a:pt x="3091438" y="4611758"/>
                </a:lnTo>
                <a:lnTo>
                  <a:pt x="1841224" y="4611758"/>
                </a:lnTo>
                <a:close/>
                <a:moveTo>
                  <a:pt x="0" y="2822714"/>
                </a:moveTo>
                <a:lnTo>
                  <a:pt x="1690847" y="2822714"/>
                </a:lnTo>
                <a:lnTo>
                  <a:pt x="1690847" y="4949686"/>
                </a:lnTo>
                <a:lnTo>
                  <a:pt x="0" y="4949686"/>
                </a:lnTo>
                <a:close/>
                <a:moveTo>
                  <a:pt x="3241814" y="1928192"/>
                </a:moveTo>
                <a:lnTo>
                  <a:pt x="6042992" y="1928192"/>
                </a:lnTo>
                <a:lnTo>
                  <a:pt x="6042992" y="4611758"/>
                </a:lnTo>
                <a:lnTo>
                  <a:pt x="3241814" y="4611758"/>
                </a:lnTo>
                <a:close/>
                <a:moveTo>
                  <a:pt x="290259" y="894522"/>
                </a:moveTo>
                <a:lnTo>
                  <a:pt x="3091436" y="894522"/>
                </a:lnTo>
                <a:lnTo>
                  <a:pt x="3091436" y="2683566"/>
                </a:lnTo>
                <a:lnTo>
                  <a:pt x="290259" y="2683566"/>
                </a:lnTo>
                <a:close/>
                <a:moveTo>
                  <a:pt x="3241813" y="0"/>
                </a:moveTo>
                <a:lnTo>
                  <a:pt x="4979872" y="0"/>
                </a:lnTo>
                <a:lnTo>
                  <a:pt x="4979872" y="1789044"/>
                </a:lnTo>
                <a:lnTo>
                  <a:pt x="3241813" y="17890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00452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A787091-7430-48E2-A263-D592A20EF329}"/>
              </a:ext>
            </a:extLst>
          </p:cNvPr>
          <p:cNvGrpSpPr/>
          <p:nvPr userDrawn="1"/>
        </p:nvGrpSpPr>
        <p:grpSpPr>
          <a:xfrm>
            <a:off x="0" y="3898232"/>
            <a:ext cx="12192000" cy="1467852"/>
            <a:chOff x="4379494" y="697832"/>
            <a:chExt cx="2586787" cy="16844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9D5B5E3-8451-44E0-A2F2-73F627495F6A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E53FCF4-CFA5-4439-85D7-60C093B7B6F6}"/>
                </a:ext>
              </a:extLst>
            </p:cNvPr>
            <p:cNvSpPr/>
            <p:nvPr/>
          </p:nvSpPr>
          <p:spPr>
            <a:xfrm>
              <a:off x="4896852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14D7CB-A7CE-45EA-BFC0-4EA43BD9D79D}"/>
                </a:ext>
              </a:extLst>
            </p:cNvPr>
            <p:cNvSpPr/>
            <p:nvPr/>
          </p:nvSpPr>
          <p:spPr>
            <a:xfrm>
              <a:off x="5414209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3A2D13A-D090-408D-87D5-CF70F6373DDE}"/>
                </a:ext>
              </a:extLst>
            </p:cNvPr>
            <p:cNvSpPr/>
            <p:nvPr/>
          </p:nvSpPr>
          <p:spPr>
            <a:xfrm>
              <a:off x="5931566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8284FFD-1FBD-484A-94D6-3BF0E9164477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03146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A787091-7430-48E2-A263-D592A20EF329}"/>
              </a:ext>
            </a:extLst>
          </p:cNvPr>
          <p:cNvGrpSpPr/>
          <p:nvPr userDrawn="1"/>
        </p:nvGrpSpPr>
        <p:grpSpPr>
          <a:xfrm>
            <a:off x="0" y="3898232"/>
            <a:ext cx="12192000" cy="1467852"/>
            <a:chOff x="4379494" y="697832"/>
            <a:chExt cx="2586787" cy="16844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9D5B5E3-8451-44E0-A2F2-73F627495F6A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E53FCF4-CFA5-4439-85D7-60C093B7B6F6}"/>
                </a:ext>
              </a:extLst>
            </p:cNvPr>
            <p:cNvSpPr/>
            <p:nvPr/>
          </p:nvSpPr>
          <p:spPr>
            <a:xfrm>
              <a:off x="4896852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14D7CB-A7CE-45EA-BFC0-4EA43BD9D79D}"/>
                </a:ext>
              </a:extLst>
            </p:cNvPr>
            <p:cNvSpPr/>
            <p:nvPr/>
          </p:nvSpPr>
          <p:spPr>
            <a:xfrm>
              <a:off x="5414209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3A2D13A-D090-408D-87D5-CF70F6373DDE}"/>
                </a:ext>
              </a:extLst>
            </p:cNvPr>
            <p:cNvSpPr/>
            <p:nvPr/>
          </p:nvSpPr>
          <p:spPr>
            <a:xfrm>
              <a:off x="5931566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8284FFD-1FBD-484A-94D6-3BF0E9164477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0945DE9-E3D5-4878-87F8-0F789D212B69}"/>
              </a:ext>
            </a:extLst>
          </p:cNvPr>
          <p:cNvSpPr/>
          <p:nvPr userDrawn="1"/>
        </p:nvSpPr>
        <p:spPr>
          <a:xfrm>
            <a:off x="0" y="2568742"/>
            <a:ext cx="12191999" cy="1720516"/>
          </a:xfrm>
          <a:prstGeom prst="rect">
            <a:avLst/>
          </a:prstGeom>
          <a:gradFill flip="none" rotWithShape="1">
            <a:gsLst>
              <a:gs pos="65000">
                <a:schemeClr val="bg1">
                  <a:alpha val="75000"/>
                </a:schemeClr>
              </a:gs>
              <a:gs pos="39000">
                <a:schemeClr val="bg1">
                  <a:alpha val="75000"/>
                </a:schemeClr>
              </a:gs>
              <a:gs pos="8000">
                <a:schemeClr val="accent1">
                  <a:alpha val="0"/>
                </a:schemeClr>
              </a:gs>
              <a:gs pos="96000">
                <a:schemeClr val="accent5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C8F0B19-CA13-4D0E-B06E-67E3D54AF229}"/>
              </a:ext>
            </a:extLst>
          </p:cNvPr>
          <p:cNvGrpSpPr/>
          <p:nvPr userDrawn="1"/>
        </p:nvGrpSpPr>
        <p:grpSpPr>
          <a:xfrm>
            <a:off x="3907972" y="1063755"/>
            <a:ext cx="4376057" cy="77068"/>
            <a:chOff x="4379494" y="697832"/>
            <a:chExt cx="2586787" cy="16844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4D5EFAE-BB88-4B3D-8484-86A6CBBF386E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C41C671-2564-42A5-83F2-E15989574371}"/>
                </a:ext>
              </a:extLst>
            </p:cNvPr>
            <p:cNvSpPr/>
            <p:nvPr/>
          </p:nvSpPr>
          <p:spPr>
            <a:xfrm>
              <a:off x="4896851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6D60C6-F049-4E52-9CEF-E9FCF22BD3D4}"/>
                </a:ext>
              </a:extLst>
            </p:cNvPr>
            <p:cNvSpPr/>
            <p:nvPr/>
          </p:nvSpPr>
          <p:spPr>
            <a:xfrm>
              <a:off x="5414208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045A27E-892D-4D6B-BDFF-5FD860699634}"/>
                </a:ext>
              </a:extLst>
            </p:cNvPr>
            <p:cNvSpPr/>
            <p:nvPr/>
          </p:nvSpPr>
          <p:spPr>
            <a:xfrm>
              <a:off x="5931565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19B937D-CA4A-46E0-8D5A-85C76FF0129D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727532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C8F0B19-CA13-4D0E-B06E-67E3D54AF229}"/>
              </a:ext>
            </a:extLst>
          </p:cNvPr>
          <p:cNvGrpSpPr/>
          <p:nvPr userDrawn="1"/>
        </p:nvGrpSpPr>
        <p:grpSpPr>
          <a:xfrm>
            <a:off x="3907972" y="1063755"/>
            <a:ext cx="4376057" cy="77068"/>
            <a:chOff x="4379494" y="697832"/>
            <a:chExt cx="2586787" cy="16844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4D5EFAE-BB88-4B3D-8484-86A6CBBF386E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C41C671-2564-42A5-83F2-E15989574371}"/>
                </a:ext>
              </a:extLst>
            </p:cNvPr>
            <p:cNvSpPr/>
            <p:nvPr/>
          </p:nvSpPr>
          <p:spPr>
            <a:xfrm>
              <a:off x="4896851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46D60C6-F049-4E52-9CEF-E9FCF22BD3D4}"/>
                </a:ext>
              </a:extLst>
            </p:cNvPr>
            <p:cNvSpPr/>
            <p:nvPr/>
          </p:nvSpPr>
          <p:spPr>
            <a:xfrm>
              <a:off x="5414208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045A27E-892D-4D6B-BDFF-5FD860699634}"/>
                </a:ext>
              </a:extLst>
            </p:cNvPr>
            <p:cNvSpPr/>
            <p:nvPr/>
          </p:nvSpPr>
          <p:spPr>
            <a:xfrm>
              <a:off x="5931565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19B937D-CA4A-46E0-8D5A-85C76FF0129D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3C46DD9-9A8F-411D-B597-946818B71DE8}"/>
              </a:ext>
            </a:extLst>
          </p:cNvPr>
          <p:cNvGrpSpPr/>
          <p:nvPr userDrawn="1"/>
        </p:nvGrpSpPr>
        <p:grpSpPr>
          <a:xfrm>
            <a:off x="0" y="6597853"/>
            <a:ext cx="12192000" cy="260147"/>
            <a:chOff x="4379494" y="697832"/>
            <a:chExt cx="2586787" cy="16844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6E330ED-CBD0-49D6-96D9-8A0C1C4518A4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D028152-6864-487D-B9D6-395800F0CC7C}"/>
                </a:ext>
              </a:extLst>
            </p:cNvPr>
            <p:cNvSpPr/>
            <p:nvPr/>
          </p:nvSpPr>
          <p:spPr>
            <a:xfrm>
              <a:off x="4896852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7E5C8F6-620C-4584-AE0A-5E4F2E6565C5}"/>
                </a:ext>
              </a:extLst>
            </p:cNvPr>
            <p:cNvSpPr/>
            <p:nvPr/>
          </p:nvSpPr>
          <p:spPr>
            <a:xfrm>
              <a:off x="5414209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5925AB1-BE47-453E-8EF4-924465289B54}"/>
                </a:ext>
              </a:extLst>
            </p:cNvPr>
            <p:cNvSpPr/>
            <p:nvPr/>
          </p:nvSpPr>
          <p:spPr>
            <a:xfrm>
              <a:off x="5931566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8FC2FC1-F83A-44D6-9D9A-A61E40D3B973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C8EC325-CE62-415E-834A-7F70F7855117}"/>
              </a:ext>
            </a:extLst>
          </p:cNvPr>
          <p:cNvSpPr/>
          <p:nvPr userDrawn="1"/>
        </p:nvSpPr>
        <p:spPr>
          <a:xfrm flipV="1">
            <a:off x="0" y="3726714"/>
            <a:ext cx="1762125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0521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5964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D12A631-1449-458D-8F7A-DD74ACB1BF08}"/>
              </a:ext>
            </a:extLst>
          </p:cNvPr>
          <p:cNvSpPr/>
          <p:nvPr userDrawn="1"/>
        </p:nvSpPr>
        <p:spPr>
          <a:xfrm>
            <a:off x="0" y="2858807"/>
            <a:ext cx="12191999" cy="2204134"/>
          </a:xfrm>
          <a:prstGeom prst="rect">
            <a:avLst/>
          </a:prstGeom>
          <a:gradFill flip="none" rotWithShape="1">
            <a:gsLst>
              <a:gs pos="74000">
                <a:schemeClr val="accent6">
                  <a:alpha val="70000"/>
                </a:schemeClr>
              </a:gs>
              <a:gs pos="45000">
                <a:schemeClr val="accent6">
                  <a:alpha val="75000"/>
                </a:schemeClr>
              </a:gs>
              <a:gs pos="8000">
                <a:schemeClr val="accent1">
                  <a:alpha val="0"/>
                </a:schemeClr>
              </a:gs>
              <a:gs pos="96000">
                <a:schemeClr val="accent5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Graphic 14">
            <a:extLst>
              <a:ext uri="{FF2B5EF4-FFF2-40B4-BE49-F238E27FC236}">
                <a16:creationId xmlns:a16="http://schemas.microsoft.com/office/drawing/2014/main" id="{EB6248EF-B06C-43D0-91E9-33C54CEB5B7B}"/>
              </a:ext>
            </a:extLst>
          </p:cNvPr>
          <p:cNvGrpSpPr/>
          <p:nvPr userDrawn="1"/>
        </p:nvGrpSpPr>
        <p:grpSpPr>
          <a:xfrm>
            <a:off x="753445" y="2639304"/>
            <a:ext cx="4261727" cy="3351921"/>
            <a:chOff x="2444748" y="555045"/>
            <a:chExt cx="7282048" cy="5727454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F4296F62-9662-4403-9A1B-140DFC6CEF67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EC151A04-4E35-4F1C-99AA-68E3920CDF5B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924EC27-EA8E-48AC-B3BA-B86C7B650247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F88730B-3EDA-490F-8B6F-5357A5EF0ECA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AAC3D30-A9EC-437B-BAEC-5158F5227067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460114B-7023-4F6E-B074-79932670ADDE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AC2F032-DFD7-46FF-8CCA-E33896C690DE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DDB5B76-DE90-4CC7-A371-1C02A86AF779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D01CFF7D-B6F4-4B1B-9C6A-AB93A7AA88C1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930752" y="2858807"/>
            <a:ext cx="3907112" cy="21866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3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8" r:id="rId2"/>
    <p:sldLayoutId id="2147483742" r:id="rId3"/>
    <p:sldLayoutId id="2147483740" r:id="rId4"/>
    <p:sldLayoutId id="2147483737" r:id="rId5"/>
    <p:sldLayoutId id="2147483736" r:id="rId6"/>
    <p:sldLayoutId id="2147483739" r:id="rId7"/>
    <p:sldLayoutId id="2147483744" r:id="rId8"/>
    <p:sldLayoutId id="2147483745" r:id="rId9"/>
    <p:sldLayoutId id="2147483746" r:id="rId10"/>
    <p:sldLayoutId id="2147483747" r:id="rId11"/>
    <p:sldLayoutId id="2147483743" r:id="rId12"/>
    <p:sldLayoutId id="2147483750" r:id="rId13"/>
    <p:sldLayoutId id="2147483752" r:id="rId1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w4cTYnOPdNk?feature=oembed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185530" y="1166510"/>
            <a:ext cx="10084905" cy="33239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Monday</a:t>
            </a:r>
          </a:p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November 6, 2023</a:t>
            </a:r>
          </a:p>
          <a:p>
            <a:endParaRPr lang="en-US" altLang="ko-KR" sz="54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LOD: Junhan An</a:t>
            </a:r>
          </a:p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Coach: Mark Rabbitt</a:t>
            </a:r>
          </a:p>
          <a:p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Instructor: Dhruv Thota, Willie Cooper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0BB2AFF1-1C1B-B5DB-92B8-B760ECBE42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" r="32966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직사각형 5">
            <a:extLst>
              <a:ext uri="{FF2B5EF4-FFF2-40B4-BE49-F238E27FC236}">
                <a16:creationId xmlns:a16="http://schemas.microsoft.com/office/drawing/2014/main" id="{AB8B20FE-5C22-48A0-8274-D00C1E7CAFDF}"/>
              </a:ext>
            </a:extLst>
          </p:cNvPr>
          <p:cNvSpPr/>
          <p:nvPr/>
        </p:nvSpPr>
        <p:spPr>
          <a:xfrm>
            <a:off x="2215896" y="67139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8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Joke of the Day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4170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" y="4012624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Song of the Day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114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44F568-2D2A-4A12-B916-F676EE51F4C3}"/>
              </a:ext>
            </a:extLst>
          </p:cNvPr>
          <p:cNvSpPr/>
          <p:nvPr/>
        </p:nvSpPr>
        <p:spPr>
          <a:xfrm>
            <a:off x="308794" y="-94654"/>
            <a:ext cx="11574412" cy="6858000"/>
          </a:xfrm>
          <a:prstGeom prst="rect">
            <a:avLst/>
          </a:prstGeom>
          <a:gradFill flip="none" rotWithShape="1">
            <a:gsLst>
              <a:gs pos="66000">
                <a:schemeClr val="accent3"/>
              </a:gs>
              <a:gs pos="33000">
                <a:schemeClr val="accent2"/>
              </a:gs>
              <a:gs pos="0">
                <a:schemeClr val="accent1"/>
              </a:gs>
              <a:gs pos="96000">
                <a:schemeClr val="accent4"/>
              </a:gs>
            </a:gsLst>
            <a:lin ang="5400000" scaled="1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5BFFD1-8F4D-413A-ABBD-6066BD51899B}"/>
              </a:ext>
            </a:extLst>
          </p:cNvPr>
          <p:cNvSpPr txBox="1"/>
          <p:nvPr/>
        </p:nvSpPr>
        <p:spPr>
          <a:xfrm>
            <a:off x="754324" y="483949"/>
            <a:ext cx="783420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latin typeface="+mj-lt"/>
                <a:cs typeface="Arial" pitchFamily="34" charset="0"/>
              </a:rPr>
              <a:t>Joke of the Day</a:t>
            </a:r>
            <a:endParaRPr lang="ko-KR" altLang="en-US" sz="5400" dirty="0">
              <a:latin typeface="+mj-lt"/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FC146B-C8CC-DEB5-8A6D-BD703B402DAA}"/>
              </a:ext>
            </a:extLst>
          </p:cNvPr>
          <p:cNvSpPr txBox="1"/>
          <p:nvPr/>
        </p:nvSpPr>
        <p:spPr>
          <a:xfrm>
            <a:off x="2049345" y="1506035"/>
            <a:ext cx="78342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400" b="1" i="0" dirty="0">
                <a:solidFill>
                  <a:srgbClr val="2A3C42"/>
                </a:solidFill>
                <a:effectLst/>
                <a:latin typeface="+mj-lt"/>
              </a:rPr>
              <a:t>Where do bad </a:t>
            </a:r>
            <a:r>
              <a:rPr lang="en-US" sz="4400" b="1" i="0" dirty="0">
                <a:solidFill>
                  <a:srgbClr val="FF0000"/>
                </a:solidFill>
                <a:effectLst/>
                <a:latin typeface="+mj-lt"/>
              </a:rPr>
              <a:t>rainbows</a:t>
            </a:r>
            <a:r>
              <a:rPr lang="en-US" sz="4400" b="1" i="0" dirty="0">
                <a:solidFill>
                  <a:srgbClr val="2A3C42"/>
                </a:solidFill>
                <a:effectLst/>
                <a:latin typeface="+mj-lt"/>
              </a:rPr>
              <a:t> go?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403FF2-A682-A204-55D9-3792A4E78EBE}"/>
              </a:ext>
            </a:extLst>
          </p:cNvPr>
          <p:cNvSpPr txBox="1"/>
          <p:nvPr/>
        </p:nvSpPr>
        <p:spPr>
          <a:xfrm>
            <a:off x="3971690" y="2333599"/>
            <a:ext cx="6631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They go to Prism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08129B-0687-D88B-AECC-F9EC387ECF22}"/>
              </a:ext>
            </a:extLst>
          </p:cNvPr>
          <p:cNvSpPr txBox="1"/>
          <p:nvPr/>
        </p:nvSpPr>
        <p:spPr>
          <a:xfrm>
            <a:off x="2169109" y="2960438"/>
            <a:ext cx="79882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solidFill>
                  <a:srgbClr val="2A3C42"/>
                </a:solidFill>
                <a:effectLst/>
              </a:rPr>
              <a:t>They get a light sentence though</a:t>
            </a:r>
            <a:endParaRPr lang="en-US" dirty="0"/>
          </a:p>
        </p:txBody>
      </p:sp>
      <p:sp>
        <p:nvSpPr>
          <p:cNvPr id="10" name="Action Button: Sound 9">
            <a:hlinkClick r:id="" action="ppaction://noaction" highlightClick="1">
              <a:snd r:embed="rId2" name="applause.wav"/>
            </a:hlinkClick>
            <a:extLst>
              <a:ext uri="{FF2B5EF4-FFF2-40B4-BE49-F238E27FC236}">
                <a16:creationId xmlns:a16="http://schemas.microsoft.com/office/drawing/2014/main" id="{451F65D3-FC98-082C-0988-01098490E1AB}"/>
              </a:ext>
            </a:extLst>
          </p:cNvPr>
          <p:cNvSpPr/>
          <p:nvPr/>
        </p:nvSpPr>
        <p:spPr>
          <a:xfrm>
            <a:off x="894332" y="2923529"/>
            <a:ext cx="1060174" cy="821634"/>
          </a:xfrm>
          <a:prstGeom prst="actionButtonSou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Action Button: Sound 10">
            <a:hlinkClick r:id="" action="ppaction://noaction" highlightClick="1">
              <a:snd r:embed="rId3" name="drumroll.wav"/>
            </a:hlinkClick>
            <a:extLst>
              <a:ext uri="{FF2B5EF4-FFF2-40B4-BE49-F238E27FC236}">
                <a16:creationId xmlns:a16="http://schemas.microsoft.com/office/drawing/2014/main" id="{22C7A8FB-6455-C9FF-F736-9F46C5E8601E}"/>
              </a:ext>
            </a:extLst>
          </p:cNvPr>
          <p:cNvSpPr/>
          <p:nvPr/>
        </p:nvSpPr>
        <p:spPr>
          <a:xfrm>
            <a:off x="834826" y="1610368"/>
            <a:ext cx="1060174" cy="821634"/>
          </a:xfrm>
          <a:prstGeom prst="actionButtonSou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6AA760-5CFF-016E-3AD1-90E4456F77C4}"/>
              </a:ext>
            </a:extLst>
          </p:cNvPr>
          <p:cNvSpPr txBox="1"/>
          <p:nvPr/>
        </p:nvSpPr>
        <p:spPr>
          <a:xfrm>
            <a:off x="2366754" y="4122343"/>
            <a:ext cx="6631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Take a moment and refract on this joke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6B0701-F848-4E05-720E-4D11F9EFBBA5}"/>
              </a:ext>
            </a:extLst>
          </p:cNvPr>
          <p:cNvSpPr txBox="1"/>
          <p:nvPr/>
        </p:nvSpPr>
        <p:spPr>
          <a:xfrm>
            <a:off x="2147757" y="5759873"/>
            <a:ext cx="7637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Hope this joke brought some color to your day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17572C-6A86-80F5-D8A8-F59EB152A658}"/>
              </a:ext>
            </a:extLst>
          </p:cNvPr>
          <p:cNvSpPr txBox="1"/>
          <p:nvPr/>
        </p:nvSpPr>
        <p:spPr>
          <a:xfrm>
            <a:off x="4489939" y="4750347"/>
            <a:ext cx="76373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In case the joke is on the outside of your spectrum of thoughts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F8B502-4307-C7B4-E764-BE6D01D02155}"/>
              </a:ext>
            </a:extLst>
          </p:cNvPr>
          <p:cNvSpPr txBox="1"/>
          <p:nvPr/>
        </p:nvSpPr>
        <p:spPr>
          <a:xfrm>
            <a:off x="4757893" y="3469886"/>
            <a:ext cx="798824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2A3C42"/>
                </a:solidFill>
              </a:rPr>
              <a:t>S</a:t>
            </a:r>
            <a:r>
              <a:rPr lang="en-US" sz="2800" b="0" i="0" dirty="0">
                <a:solidFill>
                  <a:srgbClr val="2A3C42"/>
                </a:solidFill>
                <a:effectLst/>
              </a:rPr>
              <a:t>o they can have time to reflect.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510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2" grpId="0"/>
      <p:bldP spid="13" grpId="0"/>
      <p:bldP spid="14" grpId="0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" y="4012624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Song of the Day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03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20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7DD3655-5F13-4900-A037-40CD0C89784D}"/>
              </a:ext>
            </a:extLst>
          </p:cNvPr>
          <p:cNvSpPr txBox="1"/>
          <p:nvPr/>
        </p:nvSpPr>
        <p:spPr>
          <a:xfrm>
            <a:off x="306163" y="228251"/>
            <a:ext cx="418632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Set Me Free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770C57-763D-AB81-7494-5A9C7CA1953C}"/>
              </a:ext>
            </a:extLst>
          </p:cNvPr>
          <p:cNvSpPr txBox="1"/>
          <p:nvPr/>
        </p:nvSpPr>
        <p:spPr>
          <a:xfrm>
            <a:off x="407580" y="1151581"/>
            <a:ext cx="612648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latin typeface="+mj-lt"/>
                <a:cs typeface="Arial" pitchFamily="34" charset="0"/>
              </a:rPr>
              <a:t>Twice</a:t>
            </a:r>
          </a:p>
        </p:txBody>
      </p:sp>
      <p:pic>
        <p:nvPicPr>
          <p:cNvPr id="5" name="Online Media 4" title="TWICE &quot;SET ME FREE&quot; M/V">
            <a:hlinkClick r:id="" action="ppaction://media"/>
            <a:extLst>
              <a:ext uri="{FF2B5EF4-FFF2-40B4-BE49-F238E27FC236}">
                <a16:creationId xmlns:a16="http://schemas.microsoft.com/office/drawing/2014/main" id="{05E8BFCE-3AE2-7CF7-1976-DFABF6029EC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306559" y="1151581"/>
            <a:ext cx="9477861" cy="535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022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" y="4012624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Ice </a:t>
            </a:r>
            <a:r>
              <a:rPr lang="en-US" altLang="ko-KR" sz="4800" dirty="0" err="1">
                <a:solidFill>
                  <a:schemeClr val="bg1"/>
                </a:solidFill>
                <a:cs typeface="Arial" pitchFamily="34" charset="0"/>
              </a:rPr>
              <a:t>Breakerz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811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Ice </a:t>
            </a:r>
            <a:r>
              <a:rPr lang="en-US" dirty="0" err="1"/>
              <a:t>Breakerz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B69D4C-6079-33DE-CC8E-74E331B9A43C}"/>
              </a:ext>
            </a:extLst>
          </p:cNvPr>
          <p:cNvSpPr txBox="1"/>
          <p:nvPr/>
        </p:nvSpPr>
        <p:spPr>
          <a:xfrm>
            <a:off x="2777205" y="2014330"/>
            <a:ext cx="66658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Guess What I’m drawing</a:t>
            </a:r>
          </a:p>
        </p:txBody>
      </p:sp>
    </p:spTree>
    <p:extLst>
      <p:ext uri="{BB962C8B-B14F-4D97-AF65-F5344CB8AC3E}">
        <p14:creationId xmlns:p14="http://schemas.microsoft.com/office/powerpoint/2010/main" val="545688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8B7DAA8-C522-4817-A9D4-2986C18C0E19}"/>
              </a:ext>
            </a:extLst>
          </p:cNvPr>
          <p:cNvSpPr/>
          <p:nvPr/>
        </p:nvSpPr>
        <p:spPr>
          <a:xfrm>
            <a:off x="382627" y="0"/>
            <a:ext cx="11426745" cy="6858000"/>
          </a:xfrm>
          <a:prstGeom prst="rect">
            <a:avLst/>
          </a:prstGeom>
          <a:gradFill flip="none" rotWithShape="1">
            <a:gsLst>
              <a:gs pos="66000">
                <a:schemeClr val="accent3"/>
              </a:gs>
              <a:gs pos="33000">
                <a:schemeClr val="accent2"/>
              </a:gs>
              <a:gs pos="0">
                <a:schemeClr val="accent1"/>
              </a:gs>
              <a:gs pos="96000">
                <a:schemeClr val="accent4"/>
              </a:gs>
            </a:gsLst>
            <a:lin ang="5400000" scaled="1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70808F-ED09-4018-857F-DD2221323293}"/>
              </a:ext>
            </a:extLst>
          </p:cNvPr>
          <p:cNvSpPr txBox="1"/>
          <p:nvPr/>
        </p:nvSpPr>
        <p:spPr>
          <a:xfrm>
            <a:off x="3251640" y="2213669"/>
            <a:ext cx="56538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err="1">
                <a:solidFill>
                  <a:schemeClr val="bg1"/>
                </a:solidFill>
                <a:cs typeface="Arial" pitchFamily="34" charset="0"/>
              </a:rPr>
              <a:t>juihinhkjnokjnjklojkloj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4B6033B-3611-4495-9E3C-23CEF0A0F522}"/>
              </a:ext>
            </a:extLst>
          </p:cNvPr>
          <p:cNvSpPr/>
          <p:nvPr/>
        </p:nvSpPr>
        <p:spPr>
          <a:xfrm>
            <a:off x="2147952" y="1923904"/>
            <a:ext cx="626611" cy="579529"/>
          </a:xfrm>
          <a:custGeom>
            <a:avLst/>
            <a:gdLst/>
            <a:ahLst/>
            <a:cxnLst/>
            <a:rect l="l" t="t" r="r" b="b"/>
            <a:pathLst>
              <a:path w="152069" h="140643">
                <a:moveTo>
                  <a:pt x="139177" y="0"/>
                </a:moveTo>
                <a:lnTo>
                  <a:pt x="152069" y="20510"/>
                </a:lnTo>
                <a:cubicBezTo>
                  <a:pt x="141326" y="25003"/>
                  <a:pt x="133415" y="31693"/>
                  <a:pt x="128336" y="40581"/>
                </a:cubicBezTo>
                <a:cubicBezTo>
                  <a:pt x="123257" y="49469"/>
                  <a:pt x="120425" y="62410"/>
                  <a:pt x="119839" y="79404"/>
                </a:cubicBezTo>
                <a:lnTo>
                  <a:pt x="147381" y="79404"/>
                </a:lnTo>
                <a:lnTo>
                  <a:pt x="147381" y="140643"/>
                </a:lnTo>
                <a:lnTo>
                  <a:pt x="90831" y="140643"/>
                </a:lnTo>
                <a:lnTo>
                  <a:pt x="90831" y="92297"/>
                </a:lnTo>
                <a:cubicBezTo>
                  <a:pt x="90831" y="66122"/>
                  <a:pt x="93957" y="47174"/>
                  <a:pt x="100207" y="35454"/>
                </a:cubicBezTo>
                <a:cubicBezTo>
                  <a:pt x="108412" y="19827"/>
                  <a:pt x="121401" y="8009"/>
                  <a:pt x="139177" y="0"/>
                </a:cubicBezTo>
                <a:close/>
                <a:moveTo>
                  <a:pt x="48345" y="0"/>
                </a:moveTo>
                <a:lnTo>
                  <a:pt x="61238" y="20510"/>
                </a:lnTo>
                <a:cubicBezTo>
                  <a:pt x="50494" y="25003"/>
                  <a:pt x="42583" y="31693"/>
                  <a:pt x="37504" y="40581"/>
                </a:cubicBezTo>
                <a:cubicBezTo>
                  <a:pt x="32425" y="49469"/>
                  <a:pt x="29593" y="62410"/>
                  <a:pt x="29007" y="79404"/>
                </a:cubicBezTo>
                <a:lnTo>
                  <a:pt x="56550" y="79404"/>
                </a:lnTo>
                <a:lnTo>
                  <a:pt x="56550" y="140643"/>
                </a:lnTo>
                <a:lnTo>
                  <a:pt x="0" y="140643"/>
                </a:lnTo>
                <a:lnTo>
                  <a:pt x="0" y="92297"/>
                </a:lnTo>
                <a:cubicBezTo>
                  <a:pt x="0" y="66122"/>
                  <a:pt x="3125" y="47174"/>
                  <a:pt x="9376" y="35454"/>
                </a:cubicBezTo>
                <a:cubicBezTo>
                  <a:pt x="17580" y="19827"/>
                  <a:pt x="30570" y="8009"/>
                  <a:pt x="4834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6A7901F-9551-4745-9450-08B881D050AB}"/>
              </a:ext>
            </a:extLst>
          </p:cNvPr>
          <p:cNvSpPr/>
          <p:nvPr/>
        </p:nvSpPr>
        <p:spPr>
          <a:xfrm rot="10800000">
            <a:off x="8905461" y="3899845"/>
            <a:ext cx="626611" cy="579529"/>
          </a:xfrm>
          <a:custGeom>
            <a:avLst/>
            <a:gdLst/>
            <a:ahLst/>
            <a:cxnLst/>
            <a:rect l="l" t="t" r="r" b="b"/>
            <a:pathLst>
              <a:path w="152069" h="140643">
                <a:moveTo>
                  <a:pt x="139177" y="0"/>
                </a:moveTo>
                <a:lnTo>
                  <a:pt x="152069" y="20510"/>
                </a:lnTo>
                <a:cubicBezTo>
                  <a:pt x="141326" y="25003"/>
                  <a:pt x="133415" y="31693"/>
                  <a:pt x="128336" y="40581"/>
                </a:cubicBezTo>
                <a:cubicBezTo>
                  <a:pt x="123257" y="49469"/>
                  <a:pt x="120425" y="62410"/>
                  <a:pt x="119839" y="79404"/>
                </a:cubicBezTo>
                <a:lnTo>
                  <a:pt x="147381" y="79404"/>
                </a:lnTo>
                <a:lnTo>
                  <a:pt x="147381" y="140643"/>
                </a:lnTo>
                <a:lnTo>
                  <a:pt x="90831" y="140643"/>
                </a:lnTo>
                <a:lnTo>
                  <a:pt x="90831" y="92297"/>
                </a:lnTo>
                <a:cubicBezTo>
                  <a:pt x="90831" y="66122"/>
                  <a:pt x="93957" y="47174"/>
                  <a:pt x="100207" y="35454"/>
                </a:cubicBezTo>
                <a:cubicBezTo>
                  <a:pt x="108412" y="19827"/>
                  <a:pt x="121401" y="8009"/>
                  <a:pt x="139177" y="0"/>
                </a:cubicBezTo>
                <a:close/>
                <a:moveTo>
                  <a:pt x="48345" y="0"/>
                </a:moveTo>
                <a:lnTo>
                  <a:pt x="61238" y="20510"/>
                </a:lnTo>
                <a:cubicBezTo>
                  <a:pt x="50494" y="25003"/>
                  <a:pt x="42583" y="31693"/>
                  <a:pt x="37504" y="40581"/>
                </a:cubicBezTo>
                <a:cubicBezTo>
                  <a:pt x="32425" y="49469"/>
                  <a:pt x="29593" y="62410"/>
                  <a:pt x="29007" y="79404"/>
                </a:cubicBezTo>
                <a:lnTo>
                  <a:pt x="56550" y="79404"/>
                </a:lnTo>
                <a:lnTo>
                  <a:pt x="56550" y="140643"/>
                </a:lnTo>
                <a:lnTo>
                  <a:pt x="0" y="140643"/>
                </a:lnTo>
                <a:lnTo>
                  <a:pt x="0" y="92297"/>
                </a:lnTo>
                <a:cubicBezTo>
                  <a:pt x="0" y="66122"/>
                  <a:pt x="3125" y="47174"/>
                  <a:pt x="9376" y="35454"/>
                </a:cubicBezTo>
                <a:cubicBezTo>
                  <a:pt x="17580" y="19827"/>
                  <a:pt x="30570" y="8009"/>
                  <a:pt x="4834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DD3655-5F13-4900-A037-40CD0C89784D}"/>
              </a:ext>
            </a:extLst>
          </p:cNvPr>
          <p:cNvSpPr txBox="1"/>
          <p:nvPr/>
        </p:nvSpPr>
        <p:spPr>
          <a:xfrm>
            <a:off x="524822" y="483949"/>
            <a:ext cx="612648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itchFamily="34" charset="0"/>
              </a:rPr>
              <a:t>Announcements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518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0" y="2734041"/>
            <a:ext cx="12192000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cs typeface="Arial" pitchFamily="34" charset="0"/>
              </a:rPr>
              <a:t>Thank You</a:t>
            </a:r>
            <a:endParaRPr lang="ko-KR" altLang="en-US" sz="5867" dirty="0">
              <a:cs typeface="Arial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812EDF3-E168-49DC-A49E-27CF29EB42E0}"/>
              </a:ext>
            </a:extLst>
          </p:cNvPr>
          <p:cNvGrpSpPr/>
          <p:nvPr/>
        </p:nvGrpSpPr>
        <p:grpSpPr>
          <a:xfrm>
            <a:off x="3946357" y="5510463"/>
            <a:ext cx="4299285" cy="168443"/>
            <a:chOff x="4379494" y="697832"/>
            <a:chExt cx="2586787" cy="16844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F767531-894C-425E-9CA6-D4172F89F94B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9E3A134-D099-4FAD-9FBB-4D1F0922B3B4}"/>
                </a:ext>
              </a:extLst>
            </p:cNvPr>
            <p:cNvSpPr/>
            <p:nvPr/>
          </p:nvSpPr>
          <p:spPr>
            <a:xfrm>
              <a:off x="4896852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3967F72-C6EE-48D5-AD69-A4980E6C5C0A}"/>
                </a:ext>
              </a:extLst>
            </p:cNvPr>
            <p:cNvSpPr/>
            <p:nvPr/>
          </p:nvSpPr>
          <p:spPr>
            <a:xfrm>
              <a:off x="5414209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5D3D720-17FA-471D-BD9D-1C00F240131D}"/>
                </a:ext>
              </a:extLst>
            </p:cNvPr>
            <p:cNvSpPr/>
            <p:nvPr/>
          </p:nvSpPr>
          <p:spPr>
            <a:xfrm>
              <a:off x="5931566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74DE5C2-7679-49C0-9969-B89B2D99010B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Join </a:t>
            </a:r>
            <a:r>
              <a:rPr lang="en-US" dirty="0" err="1"/>
              <a:t>Slido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88C9C5-4F6C-5E8D-1D2E-B04108606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71" y="2006941"/>
            <a:ext cx="2438400" cy="2438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2FE8E3-CF97-9785-C45D-B4483536E293}"/>
              </a:ext>
            </a:extLst>
          </p:cNvPr>
          <p:cNvSpPr txBox="1"/>
          <p:nvPr/>
        </p:nvSpPr>
        <p:spPr>
          <a:xfrm>
            <a:off x="3274142" y="1445342"/>
            <a:ext cx="74331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600" b="1" i="0" dirty="0">
                <a:effectLst/>
                <a:latin typeface="Inter"/>
              </a:rPr>
              <a:t>Join at</a:t>
            </a:r>
          </a:p>
          <a:p>
            <a:pPr algn="ctr"/>
            <a:r>
              <a:rPr lang="da-DK" sz="6600" b="1" i="0" dirty="0">
                <a:effectLst/>
                <a:latin typeface="Inter"/>
              </a:rPr>
              <a:t>slido.com</a:t>
            </a:r>
          </a:p>
          <a:p>
            <a:pPr algn="ctr"/>
            <a:r>
              <a:rPr lang="da-DK" sz="6600" b="1" i="0" dirty="0">
                <a:effectLst/>
                <a:latin typeface="Inter"/>
              </a:rPr>
              <a:t>#3769 584</a:t>
            </a:r>
          </a:p>
        </p:txBody>
      </p:sp>
    </p:spTree>
    <p:extLst>
      <p:ext uri="{BB962C8B-B14F-4D97-AF65-F5344CB8AC3E}">
        <p14:creationId xmlns:p14="http://schemas.microsoft.com/office/powerpoint/2010/main" val="1345100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DFE3C7E-8758-4EAA-8D55-71C391129664}"/>
              </a:ext>
            </a:extLst>
          </p:cNvPr>
          <p:cNvSpPr/>
          <p:nvPr/>
        </p:nvSpPr>
        <p:spPr>
          <a:xfrm>
            <a:off x="3850105" y="469232"/>
            <a:ext cx="8341895" cy="5919536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290352" y="602061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cs typeface="Arial" pitchFamily="34" charset="0"/>
              </a:rPr>
              <a:t>Agenda</a:t>
            </a:r>
            <a:endParaRPr lang="ko-KR" altLang="en-US" sz="5400" dirty="0"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E1A27BF-1099-4231-B085-2EEBB60E1960}"/>
              </a:ext>
            </a:extLst>
          </p:cNvPr>
          <p:cNvGrpSpPr/>
          <p:nvPr/>
        </p:nvGrpSpPr>
        <p:grpSpPr>
          <a:xfrm>
            <a:off x="4699013" y="1579765"/>
            <a:ext cx="5465788" cy="830997"/>
            <a:chOff x="5812355" y="1675118"/>
            <a:chExt cx="5465788" cy="83099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E5E5475-7904-4404-9EE1-C0D975C30508}"/>
                </a:ext>
              </a:extLst>
            </p:cNvPr>
            <p:cNvGrpSpPr/>
            <p:nvPr/>
          </p:nvGrpSpPr>
          <p:grpSpPr>
            <a:xfrm>
              <a:off x="6761215" y="1825450"/>
              <a:ext cx="4516928" cy="542166"/>
              <a:chOff x="6761215" y="1825450"/>
              <a:chExt cx="4516928" cy="542166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ea typeface="FZShuTi" pitchFamily="2" charset="-122"/>
                    <a:cs typeface="Arial" pitchFamily="34" charset="0"/>
                  </a:rPr>
                  <a:t>.</a:t>
                </a:r>
                <a:endParaRPr lang="en-US" altLang="ko-KR" sz="1200" dirty="0">
                  <a:cs typeface="Arial" pitchFamily="34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6761215" y="182545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cs typeface="Arial" pitchFamily="34" charset="0"/>
                  </a:rPr>
                  <a:t>Roll Call</a:t>
                </a:r>
                <a:endParaRPr lang="ko-KR" altLang="en-US" sz="2700" b="1" dirty="0">
                  <a:cs typeface="Arial" pitchFamily="34" charset="0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5812355" y="1675118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cs typeface="Arial" pitchFamily="34" charset="0"/>
                </a:rPr>
                <a:t>01</a:t>
              </a:r>
              <a:endParaRPr lang="ko-KR" altLang="en-US" sz="4800" b="1" dirty="0"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77C7C5D-DF37-421D-85EF-D91DC28FF2C5}"/>
              </a:ext>
            </a:extLst>
          </p:cNvPr>
          <p:cNvGrpSpPr/>
          <p:nvPr/>
        </p:nvGrpSpPr>
        <p:grpSpPr>
          <a:xfrm>
            <a:off x="4680541" y="2268199"/>
            <a:ext cx="5465788" cy="830997"/>
            <a:chOff x="5812355" y="1675118"/>
            <a:chExt cx="5465788" cy="830997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8B5DD05-D683-429A-A6B7-50D4355F603E}"/>
                </a:ext>
              </a:extLst>
            </p:cNvPr>
            <p:cNvGrpSpPr/>
            <p:nvPr/>
          </p:nvGrpSpPr>
          <p:grpSpPr>
            <a:xfrm>
              <a:off x="6751979" y="1825450"/>
              <a:ext cx="4526164" cy="542166"/>
              <a:chOff x="6751979" y="1825450"/>
              <a:chExt cx="4526164" cy="542166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16FAAE6-5486-4FE8-8D02-50C769003FD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 sz="1200" dirty="0">
                  <a:cs typeface="Arial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FCF020E-F563-4A38-B75A-4F379805BB78}"/>
                  </a:ext>
                </a:extLst>
              </p:cNvPr>
              <p:cNvSpPr txBox="1"/>
              <p:nvPr/>
            </p:nvSpPr>
            <p:spPr>
              <a:xfrm>
                <a:off x="6751979" y="182545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cs typeface="Arial" pitchFamily="34" charset="0"/>
                  </a:rPr>
                  <a:t>Word of the Day</a:t>
                </a:r>
                <a:endParaRPr lang="ko-KR" altLang="en-US" sz="2700" b="1" dirty="0">
                  <a:cs typeface="Arial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15C5F3-46BC-42F5-8C0C-91D1D7B9B8F1}"/>
                </a:ext>
              </a:extLst>
            </p:cNvPr>
            <p:cNvSpPr txBox="1"/>
            <p:nvPr/>
          </p:nvSpPr>
          <p:spPr>
            <a:xfrm>
              <a:off x="5812355" y="1675118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cs typeface="Arial" pitchFamily="34" charset="0"/>
                </a:rPr>
                <a:t>02</a:t>
              </a:r>
              <a:endParaRPr lang="ko-KR" altLang="en-US" sz="4800" b="1" dirty="0"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7A9AEF-E5BB-4E71-B9DE-59D591451261}"/>
              </a:ext>
            </a:extLst>
          </p:cNvPr>
          <p:cNvGrpSpPr/>
          <p:nvPr/>
        </p:nvGrpSpPr>
        <p:grpSpPr>
          <a:xfrm>
            <a:off x="4680541" y="2956439"/>
            <a:ext cx="5447316" cy="830997"/>
            <a:chOff x="5812355" y="1675118"/>
            <a:chExt cx="5447316" cy="8309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1EC4BBA-83AC-4B69-8462-790FF94AC1F6}"/>
                </a:ext>
              </a:extLst>
            </p:cNvPr>
            <p:cNvSpPr txBox="1"/>
            <p:nvPr/>
          </p:nvSpPr>
          <p:spPr>
            <a:xfrm>
              <a:off x="6751979" y="1824177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cs typeface="Arial" pitchFamily="34" charset="0"/>
                </a:rPr>
                <a:t>Quote of the Day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0AE37B-26E9-4EEE-989E-B727A9446C72}"/>
                </a:ext>
              </a:extLst>
            </p:cNvPr>
            <p:cNvSpPr txBox="1"/>
            <p:nvPr/>
          </p:nvSpPr>
          <p:spPr>
            <a:xfrm>
              <a:off x="5812355" y="1675118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cs typeface="Arial" pitchFamily="34" charset="0"/>
                </a:rPr>
                <a:t>03</a:t>
              </a:r>
              <a:endParaRPr lang="ko-KR" altLang="en-US" sz="4800" b="1" dirty="0"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0821F40-66D0-46F5-B65E-0E07A4BA0883}"/>
              </a:ext>
            </a:extLst>
          </p:cNvPr>
          <p:cNvGrpSpPr/>
          <p:nvPr/>
        </p:nvGrpSpPr>
        <p:grpSpPr>
          <a:xfrm>
            <a:off x="4660498" y="3629957"/>
            <a:ext cx="5467359" cy="830997"/>
            <a:chOff x="5858074" y="1625788"/>
            <a:chExt cx="5467359" cy="83099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139C1AF-47E8-4627-AEEA-FDCC6CEB470D}"/>
                </a:ext>
              </a:extLst>
            </p:cNvPr>
            <p:cNvSpPr txBox="1"/>
            <p:nvPr/>
          </p:nvSpPr>
          <p:spPr>
            <a:xfrm>
              <a:off x="6817741" y="1749072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cs typeface="Arial" pitchFamily="34" charset="0"/>
                </a:rPr>
                <a:t>Joke of the Day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BDD974D-7108-4C2A-B890-B3A4C483193C}"/>
                </a:ext>
              </a:extLst>
            </p:cNvPr>
            <p:cNvSpPr txBox="1"/>
            <p:nvPr/>
          </p:nvSpPr>
          <p:spPr>
            <a:xfrm>
              <a:off x="5858074" y="1625788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cs typeface="Arial" pitchFamily="34" charset="0"/>
                </a:rPr>
                <a:t>04</a:t>
              </a:r>
              <a:endParaRPr lang="ko-KR" altLang="en-US" sz="4800" b="1" dirty="0"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7CA9C8-FDF5-4E96-A012-E8E524C9AF6B}"/>
              </a:ext>
            </a:extLst>
          </p:cNvPr>
          <p:cNvGrpSpPr/>
          <p:nvPr/>
        </p:nvGrpSpPr>
        <p:grpSpPr>
          <a:xfrm rot="5400000">
            <a:off x="9043736" y="3240510"/>
            <a:ext cx="5919538" cy="376988"/>
            <a:chOff x="4379494" y="697832"/>
            <a:chExt cx="2586787" cy="168442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326ABE8-C7BB-442E-840A-D50FC1DD044F}"/>
                </a:ext>
              </a:extLst>
            </p:cNvPr>
            <p:cNvSpPr/>
            <p:nvPr/>
          </p:nvSpPr>
          <p:spPr>
            <a:xfrm>
              <a:off x="4379494" y="697832"/>
              <a:ext cx="517358" cy="1684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9866835-F79F-42D8-8D5D-E04BDB39E262}"/>
                </a:ext>
              </a:extLst>
            </p:cNvPr>
            <p:cNvSpPr/>
            <p:nvPr/>
          </p:nvSpPr>
          <p:spPr>
            <a:xfrm>
              <a:off x="4896852" y="697832"/>
              <a:ext cx="517358" cy="16844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9C395C0-7559-44A7-BA81-93FD49DD2D73}"/>
                </a:ext>
              </a:extLst>
            </p:cNvPr>
            <p:cNvSpPr/>
            <p:nvPr/>
          </p:nvSpPr>
          <p:spPr>
            <a:xfrm>
              <a:off x="5414209" y="697832"/>
              <a:ext cx="517358" cy="16844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27EFBB4-0EF0-4995-A85A-9AB27DC72B1D}"/>
                </a:ext>
              </a:extLst>
            </p:cNvPr>
            <p:cNvSpPr/>
            <p:nvPr/>
          </p:nvSpPr>
          <p:spPr>
            <a:xfrm>
              <a:off x="5931566" y="697832"/>
              <a:ext cx="517358" cy="1684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F89E9D-1C44-41B8-91F1-E08EC348E972}"/>
                </a:ext>
              </a:extLst>
            </p:cNvPr>
            <p:cNvSpPr/>
            <p:nvPr/>
          </p:nvSpPr>
          <p:spPr>
            <a:xfrm>
              <a:off x="6448923" y="697832"/>
              <a:ext cx="517358" cy="1684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15D2594-4DEF-0689-357B-E358BADEB0DA}"/>
              </a:ext>
            </a:extLst>
          </p:cNvPr>
          <p:cNvGrpSpPr/>
          <p:nvPr/>
        </p:nvGrpSpPr>
        <p:grpSpPr>
          <a:xfrm>
            <a:off x="4660498" y="4303475"/>
            <a:ext cx="5467359" cy="830997"/>
            <a:chOff x="5858074" y="1625788"/>
            <a:chExt cx="5467359" cy="83099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E91EBAD-626F-60EE-8263-51A7307503AD}"/>
                </a:ext>
              </a:extLst>
            </p:cNvPr>
            <p:cNvSpPr txBox="1"/>
            <p:nvPr/>
          </p:nvSpPr>
          <p:spPr>
            <a:xfrm>
              <a:off x="6817741" y="1749072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cs typeface="Arial" pitchFamily="34" charset="0"/>
                </a:rPr>
                <a:t>Song of the Day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9A89D07-4FFB-7767-173F-0A1CADE3B533}"/>
                </a:ext>
              </a:extLst>
            </p:cNvPr>
            <p:cNvSpPr txBox="1"/>
            <p:nvPr/>
          </p:nvSpPr>
          <p:spPr>
            <a:xfrm>
              <a:off x="5858074" y="1625788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cs typeface="Arial" pitchFamily="34" charset="0"/>
                </a:rPr>
                <a:t>05</a:t>
              </a:r>
              <a:endParaRPr lang="ko-KR" altLang="en-US" sz="4800" b="1" dirty="0"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200B26F-4AE5-0D79-200C-EC6C0DCAF529}"/>
              </a:ext>
            </a:extLst>
          </p:cNvPr>
          <p:cNvGrpSpPr/>
          <p:nvPr/>
        </p:nvGrpSpPr>
        <p:grpSpPr>
          <a:xfrm>
            <a:off x="4652508" y="4942798"/>
            <a:ext cx="5467359" cy="830997"/>
            <a:chOff x="5858074" y="1625788"/>
            <a:chExt cx="5467359" cy="830997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04AD478-26B8-BC28-BCF5-4ABF4A8B1FFE}"/>
                </a:ext>
              </a:extLst>
            </p:cNvPr>
            <p:cNvSpPr txBox="1"/>
            <p:nvPr/>
          </p:nvSpPr>
          <p:spPr>
            <a:xfrm>
              <a:off x="6817741" y="1749072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cs typeface="Arial" pitchFamily="34" charset="0"/>
                </a:rPr>
                <a:t>Ice </a:t>
              </a:r>
              <a:r>
                <a:rPr lang="en-US" altLang="ko-KR" sz="2700" b="1" dirty="0" err="1">
                  <a:cs typeface="Arial" pitchFamily="34" charset="0"/>
                </a:rPr>
                <a:t>Breakerz</a:t>
              </a:r>
              <a:endParaRPr lang="ko-KR" altLang="en-US" sz="2700" b="1" dirty="0"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A1DDEE7-D3DE-5FD7-721B-326540F38529}"/>
                </a:ext>
              </a:extLst>
            </p:cNvPr>
            <p:cNvSpPr txBox="1"/>
            <p:nvPr/>
          </p:nvSpPr>
          <p:spPr>
            <a:xfrm>
              <a:off x="5858074" y="1625788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cs typeface="Arial" pitchFamily="34" charset="0"/>
                </a:rPr>
                <a:t>06</a:t>
              </a:r>
              <a:endParaRPr lang="ko-KR" altLang="en-US" sz="4800" b="1" dirty="0"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4067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4458249-4BFB-4EF0-A830-9CC2A8BDB28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Roll Call</a:t>
            </a:r>
            <a:endParaRPr lang="en-US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04D4CB6F-5388-4571-90A2-6D3B4E62B1A4}"/>
              </a:ext>
            </a:extLst>
          </p:cNvPr>
          <p:cNvSpPr txBox="1">
            <a:spLocks/>
          </p:cNvSpPr>
          <p:nvPr/>
        </p:nvSpPr>
        <p:spPr>
          <a:xfrm>
            <a:off x="716677" y="5155096"/>
            <a:ext cx="1681200" cy="32400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>
                <a:cs typeface="Arial" pitchFamily="34" charset="0"/>
              </a:rPr>
              <a:t>LOD</a:t>
            </a:r>
          </a:p>
        </p:txBody>
      </p:sp>
      <p:pic>
        <p:nvPicPr>
          <p:cNvPr id="15" name="Picture Placeholder 14" descr="A cat sitting on a wood floor&#10;&#10;Description automatically generated">
            <a:extLst>
              <a:ext uri="{FF2B5EF4-FFF2-40B4-BE49-F238E27FC236}">
                <a16:creationId xmlns:a16="http://schemas.microsoft.com/office/drawing/2014/main" id="{92178D39-D53F-8478-024C-262D2D02DA65}"/>
              </a:ext>
            </a:extLst>
          </p:cNvPr>
          <p:cNvPicPr>
            <a:picLocks noGrp="1" noChangeAspect="1"/>
          </p:cNvPicPr>
          <p:nvPr>
            <p:ph type="pic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17" b="12517"/>
          <a:stretch>
            <a:fillRect/>
          </a:stretch>
        </p:blipFill>
        <p:spPr>
          <a:xfrm>
            <a:off x="90705" y="1983658"/>
            <a:ext cx="3171438" cy="3171438"/>
          </a:xfrm>
        </p:spPr>
      </p:pic>
      <p:pic>
        <p:nvPicPr>
          <p:cNvPr id="17" name="Picture Placeholder 16" descr="A kitten lying on its back&#10;&#10;Description automatically generated">
            <a:extLst>
              <a:ext uri="{FF2B5EF4-FFF2-40B4-BE49-F238E27FC236}">
                <a16:creationId xmlns:a16="http://schemas.microsoft.com/office/drawing/2014/main" id="{E1681188-2091-D7B2-D1C2-204B473D57D5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7" r="16727"/>
          <a:stretch>
            <a:fillRect/>
          </a:stretch>
        </p:blipFill>
        <p:spPr>
          <a:xfrm>
            <a:off x="3262143" y="2061041"/>
            <a:ext cx="2735917" cy="2735917"/>
          </a:xfrm>
        </p:spPr>
      </p:pic>
      <p:pic>
        <p:nvPicPr>
          <p:cNvPr id="19" name="Picture Placeholder 18" descr="A cat with its paw on its paw&#10;&#10;Description automatically generated">
            <a:extLst>
              <a:ext uri="{FF2B5EF4-FFF2-40B4-BE49-F238E27FC236}">
                <a16:creationId xmlns:a16="http://schemas.microsoft.com/office/drawing/2014/main" id="{088D09BA-A2CC-8C4A-4FB0-1B5B54B2F4BB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>
            <a:fillRect/>
          </a:stretch>
        </p:blipFill>
        <p:spPr>
          <a:xfrm>
            <a:off x="6169948" y="2005096"/>
            <a:ext cx="2796284" cy="2796284"/>
          </a:xfrm>
        </p:spPr>
      </p:pic>
      <p:pic>
        <p:nvPicPr>
          <p:cNvPr id="31" name="Picture Placeholder 30" descr="A hand petting a kitten&#10;&#10;Description automatically generated">
            <a:extLst>
              <a:ext uri="{FF2B5EF4-FFF2-40B4-BE49-F238E27FC236}">
                <a16:creationId xmlns:a16="http://schemas.microsoft.com/office/drawing/2014/main" id="{6C55DFA5-3E85-922F-29B4-4954A9C46B0A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" r="57"/>
          <a:stretch>
            <a:fillRect/>
          </a:stretch>
        </p:blipFill>
        <p:spPr>
          <a:xfrm>
            <a:off x="9138120" y="1983658"/>
            <a:ext cx="2990861" cy="2990861"/>
          </a:xfrm>
        </p:spPr>
      </p:pic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B73E7A5-FE7E-8027-2895-8B2FBB3DCF3C}"/>
              </a:ext>
            </a:extLst>
          </p:cNvPr>
          <p:cNvSpPr txBox="1">
            <a:spLocks/>
          </p:cNvSpPr>
          <p:nvPr/>
        </p:nvSpPr>
        <p:spPr>
          <a:xfrm>
            <a:off x="3023849" y="5070479"/>
            <a:ext cx="2689786" cy="32400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>
                <a:cs typeface="Arial" pitchFamily="34" charset="0"/>
              </a:rPr>
              <a:t>Co-Leader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9A587165-2829-378C-EA57-4B86CA72F06B}"/>
              </a:ext>
            </a:extLst>
          </p:cNvPr>
          <p:cNvSpPr txBox="1">
            <a:spLocks/>
          </p:cNvSpPr>
          <p:nvPr/>
        </p:nvSpPr>
        <p:spPr>
          <a:xfrm>
            <a:off x="5998060" y="5070479"/>
            <a:ext cx="2989502" cy="32400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>
                <a:cs typeface="Arial" pitchFamily="34" charset="0"/>
              </a:rPr>
              <a:t>Time Keeper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49991F71-24AF-738C-8A46-97243D7EE799}"/>
              </a:ext>
            </a:extLst>
          </p:cNvPr>
          <p:cNvSpPr txBox="1">
            <a:spLocks/>
          </p:cNvSpPr>
          <p:nvPr/>
        </p:nvSpPr>
        <p:spPr>
          <a:xfrm>
            <a:off x="9206940" y="5070479"/>
            <a:ext cx="2689786" cy="32400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>
                <a:cs typeface="Arial" pitchFamily="34" charset="0"/>
              </a:rPr>
              <a:t>Note Taker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37E3C01-93F5-90C1-1A79-07CB3050A464}"/>
              </a:ext>
            </a:extLst>
          </p:cNvPr>
          <p:cNvSpPr txBox="1"/>
          <p:nvPr/>
        </p:nvSpPr>
        <p:spPr>
          <a:xfrm>
            <a:off x="915460" y="1474992"/>
            <a:ext cx="16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Junhan 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86207F-66DF-E64A-CA38-CD7E0B59AD43}"/>
              </a:ext>
            </a:extLst>
          </p:cNvPr>
          <p:cNvSpPr txBox="1"/>
          <p:nvPr/>
        </p:nvSpPr>
        <p:spPr>
          <a:xfrm>
            <a:off x="9880780" y="1474992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Cody Phelan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45CA31-642B-050C-A245-B498E4EF070A}"/>
              </a:ext>
            </a:extLst>
          </p:cNvPr>
          <p:cNvSpPr txBox="1"/>
          <p:nvPr/>
        </p:nvSpPr>
        <p:spPr>
          <a:xfrm>
            <a:off x="6712695" y="1474992"/>
            <a:ext cx="1710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Kasib Abdullah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AC7ACB-5B7A-66D7-23DF-384ECF0A9148}"/>
              </a:ext>
            </a:extLst>
          </p:cNvPr>
          <p:cNvSpPr txBox="1"/>
          <p:nvPr/>
        </p:nvSpPr>
        <p:spPr>
          <a:xfrm>
            <a:off x="3930628" y="1474992"/>
            <a:ext cx="16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0" dirty="0">
                <a:effectLst/>
                <a:latin typeface="-apple-system"/>
              </a:rPr>
              <a:t>Zhou Jiang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064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" y="4012624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Word of the Day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pencil sharpener with a pencil and pencils&#10;&#10;Description automatically generated">
            <a:extLst>
              <a:ext uri="{FF2B5EF4-FFF2-40B4-BE49-F238E27FC236}">
                <a16:creationId xmlns:a16="http://schemas.microsoft.com/office/drawing/2014/main" id="{94F99523-4A37-0FF0-DD8C-61299603DB23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0" b="660"/>
          <a:stretch>
            <a:fillRect/>
          </a:stretch>
        </p:blipFill>
        <p:spPr>
          <a:xfrm>
            <a:off x="1537532" y="688553"/>
            <a:ext cx="5124479" cy="5056232"/>
          </a:xfr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712FE9C2-76FF-46BF-9AFB-1CD19D601D13}"/>
              </a:ext>
            </a:extLst>
          </p:cNvPr>
          <p:cNvSpPr/>
          <p:nvPr/>
        </p:nvSpPr>
        <p:spPr>
          <a:xfrm>
            <a:off x="6662010" y="768564"/>
            <a:ext cx="3588869" cy="1132198"/>
          </a:xfrm>
          <a:prstGeom prst="rect">
            <a:avLst/>
          </a:prstGeom>
          <a:gradFill>
            <a:gsLst>
              <a:gs pos="67000">
                <a:schemeClr val="accent3">
                  <a:alpha val="70000"/>
                </a:schemeClr>
              </a:gs>
              <a:gs pos="33000">
                <a:schemeClr val="accent2"/>
              </a:gs>
              <a:gs pos="0">
                <a:schemeClr val="accent1"/>
              </a:gs>
              <a:gs pos="100000">
                <a:schemeClr val="accent5">
                  <a:lumMod val="100000"/>
                  <a:alpha val="40000"/>
                </a:schemeClr>
              </a:gs>
            </a:gsLst>
            <a:lin ang="0" scaled="1"/>
          </a:gradFill>
        </p:spPr>
        <p:txBody>
          <a:bodyPr lIns="182880" anchor="ctr"/>
          <a:lstStyle/>
          <a:p>
            <a:pPr>
              <a:spcBef>
                <a:spcPct val="20000"/>
              </a:spcBef>
            </a:pPr>
            <a:r>
              <a:rPr lang="en-US" altLang="ko-KR" sz="4800" b="1" dirty="0" err="1">
                <a:solidFill>
                  <a:srgbClr val="FF0000"/>
                </a:solidFill>
              </a:rPr>
              <a:t>Sacapunta</a:t>
            </a:r>
            <a:endParaRPr lang="en-US" altLang="ko-KR" sz="4800" b="1" dirty="0">
              <a:solidFill>
                <a:srgbClr val="FF0000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EFEDD2C-5881-44C3-B841-FA1619CF2E8D}"/>
              </a:ext>
            </a:extLst>
          </p:cNvPr>
          <p:cNvSpPr/>
          <p:nvPr/>
        </p:nvSpPr>
        <p:spPr>
          <a:xfrm>
            <a:off x="6662011" y="1997213"/>
            <a:ext cx="3415306" cy="923026"/>
          </a:xfrm>
          <a:prstGeom prst="rect">
            <a:avLst/>
          </a:prstGeom>
          <a:gradFill>
            <a:gsLst>
              <a:gs pos="67000">
                <a:schemeClr val="accent3">
                  <a:alpha val="70000"/>
                </a:schemeClr>
              </a:gs>
              <a:gs pos="33000">
                <a:schemeClr val="accent2"/>
              </a:gs>
              <a:gs pos="0">
                <a:schemeClr val="accent1"/>
              </a:gs>
              <a:gs pos="100000">
                <a:schemeClr val="accent5">
                  <a:lumMod val="100000"/>
                  <a:alpha val="40000"/>
                </a:schemeClr>
              </a:gs>
            </a:gsLst>
            <a:lin ang="0" scaled="1"/>
          </a:gradFill>
        </p:spPr>
        <p:txBody>
          <a:bodyPr lIns="182880" anchor="ctr"/>
          <a:lstStyle/>
          <a:p>
            <a:pPr>
              <a:spcBef>
                <a:spcPct val="20000"/>
              </a:spcBef>
            </a:pPr>
            <a:r>
              <a:rPr lang="en-US" altLang="ko-KR" b="1" dirty="0"/>
              <a:t>Noun / Spanish</a:t>
            </a:r>
          </a:p>
          <a:p>
            <a:pPr>
              <a:spcBef>
                <a:spcPct val="20000"/>
              </a:spcBef>
            </a:pPr>
            <a:r>
              <a:rPr lang="en-US" altLang="ko-KR" b="1" dirty="0"/>
              <a:t>[ masculine ] /</a:t>
            </a:r>
            <a:r>
              <a:rPr lang="en-US" altLang="ko-KR" b="1" dirty="0" err="1"/>
              <a:t>saka'puntas</a:t>
            </a:r>
            <a:r>
              <a:rPr lang="en-US" altLang="ko-KR" b="1" dirty="0"/>
              <a:t>/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223A71-8D79-4A64-8F41-6E0ED7B7302F}"/>
              </a:ext>
            </a:extLst>
          </p:cNvPr>
          <p:cNvSpPr txBox="1"/>
          <p:nvPr/>
        </p:nvSpPr>
        <p:spPr>
          <a:xfrm>
            <a:off x="1" y="4925684"/>
            <a:ext cx="5529532" cy="1567584"/>
          </a:xfrm>
          <a:prstGeom prst="rect">
            <a:avLst/>
          </a:prstGeom>
          <a:gradFill>
            <a:gsLst>
              <a:gs pos="67000">
                <a:schemeClr val="accent3">
                  <a:alpha val="70000"/>
                </a:schemeClr>
              </a:gs>
              <a:gs pos="33000">
                <a:schemeClr val="accent2"/>
              </a:gs>
              <a:gs pos="0">
                <a:schemeClr val="accent1"/>
              </a:gs>
              <a:gs pos="100000">
                <a:schemeClr val="accent5">
                  <a:lumMod val="100000"/>
                  <a:alpha val="40000"/>
                </a:schemeClr>
              </a:gs>
            </a:gsLst>
            <a:lin ang="0" scaled="1"/>
          </a:gradFill>
        </p:spPr>
        <p:txBody>
          <a:bodyPr lIns="0" rIns="640080" anchor="ctr"/>
          <a:lstStyle>
            <a:defPPr>
              <a:defRPr lang="en-US"/>
            </a:defPPr>
            <a:lvl1pPr algn="r">
              <a:spcBef>
                <a:spcPct val="20000"/>
              </a:spcBef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altLang="ko-KR" sz="4000" dirty="0"/>
              <a:t>Word of the</a:t>
            </a:r>
          </a:p>
          <a:p>
            <a:r>
              <a:rPr lang="en-US" altLang="ko-KR" sz="4000" dirty="0"/>
              <a:t>Day </a:t>
            </a:r>
          </a:p>
        </p:txBody>
      </p:sp>
      <p:sp>
        <p:nvSpPr>
          <p:cNvPr id="6" name="직사각형 14">
            <a:extLst>
              <a:ext uri="{FF2B5EF4-FFF2-40B4-BE49-F238E27FC236}">
                <a16:creationId xmlns:a16="http://schemas.microsoft.com/office/drawing/2014/main" id="{9B8696FF-C85E-9EB4-4BB3-7E10BC6D3EBE}"/>
              </a:ext>
            </a:extLst>
          </p:cNvPr>
          <p:cNvSpPr/>
          <p:nvPr/>
        </p:nvSpPr>
        <p:spPr>
          <a:xfrm>
            <a:off x="6662010" y="3050519"/>
            <a:ext cx="3588869" cy="3118928"/>
          </a:xfrm>
          <a:prstGeom prst="rect">
            <a:avLst/>
          </a:prstGeom>
          <a:gradFill>
            <a:gsLst>
              <a:gs pos="67000">
                <a:schemeClr val="accent3">
                  <a:alpha val="70000"/>
                </a:schemeClr>
              </a:gs>
              <a:gs pos="33000">
                <a:schemeClr val="accent2"/>
              </a:gs>
              <a:gs pos="0">
                <a:schemeClr val="accent1"/>
              </a:gs>
              <a:gs pos="100000">
                <a:schemeClr val="accent5">
                  <a:lumMod val="100000"/>
                  <a:alpha val="40000"/>
                </a:schemeClr>
              </a:gs>
            </a:gsLst>
            <a:lin ang="0" scaled="1"/>
          </a:gradFill>
        </p:spPr>
        <p:txBody>
          <a:bodyPr lIns="182880" anchor="ctr"/>
          <a:lstStyle/>
          <a:p>
            <a:r>
              <a:rPr lang="en-US" sz="2800" dirty="0">
                <a:latin typeface="Arial" panose="020B0604020202020204" pitchFamily="34" charset="0"/>
              </a:rPr>
              <a:t>English Definition</a:t>
            </a:r>
            <a:r>
              <a:rPr lang="en-US" sz="2800" dirty="0">
                <a:solidFill>
                  <a:srgbClr val="0580E8"/>
                </a:solidFill>
                <a:latin typeface="Arial" panose="020B0604020202020204" pitchFamily="34" charset="0"/>
              </a:rPr>
              <a:t>:</a:t>
            </a:r>
          </a:p>
          <a:p>
            <a:r>
              <a:rPr lang="en-US" sz="2800" dirty="0">
                <a:solidFill>
                  <a:srgbClr val="0580E8"/>
                </a:solidFill>
                <a:latin typeface="Arial" panose="020B0604020202020204" pitchFamily="34" charset="0"/>
              </a:rPr>
              <a:t>pencil sharpener</a:t>
            </a:r>
          </a:p>
          <a:p>
            <a:r>
              <a:rPr lang="en-US" sz="28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an object with a blade inside </a:t>
            </a:r>
          </a:p>
          <a:p>
            <a:r>
              <a:rPr lang="en-US" sz="28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that you use to </a:t>
            </a:r>
          </a:p>
          <a:p>
            <a:r>
              <a:rPr lang="en-US" sz="2800" b="0" i="0" dirty="0">
                <a:solidFill>
                  <a:srgbClr val="1D2A57"/>
                </a:solidFill>
                <a:effectLst/>
                <a:latin typeface="Arial" panose="020B0604020202020204" pitchFamily="34" charset="0"/>
              </a:rPr>
              <a:t>make pencils sharp.</a:t>
            </a:r>
            <a:endParaRPr lang="en-US" sz="2800" dirty="0"/>
          </a:p>
          <a:p>
            <a:pPr>
              <a:spcBef>
                <a:spcPct val="20000"/>
              </a:spcBef>
            </a:pPr>
            <a:endParaRPr lang="en-US" altLang="ko-KR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334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" y="4012624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Quote of the Day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854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card with a person holding an umbrella&#10;&#10;Description automatically generated">
            <a:extLst>
              <a:ext uri="{FF2B5EF4-FFF2-40B4-BE49-F238E27FC236}">
                <a16:creationId xmlns:a16="http://schemas.microsoft.com/office/drawing/2014/main" id="{4587CE90-4562-E284-91CE-D1FD7C94423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" r="2361"/>
          <a:stretch>
            <a:fillRect/>
          </a:stretch>
        </p:blipFill>
        <p:spPr>
          <a:xfrm>
            <a:off x="5529262" y="47625"/>
            <a:ext cx="6533583" cy="6857999"/>
          </a:xfrm>
        </p:spPr>
      </p:pic>
      <p:sp>
        <p:nvSpPr>
          <p:cNvPr id="8" name="직사각형 1">
            <a:extLst>
              <a:ext uri="{FF2B5EF4-FFF2-40B4-BE49-F238E27FC236}">
                <a16:creationId xmlns:a16="http://schemas.microsoft.com/office/drawing/2014/main" id="{F6BB0C23-9C43-49C8-8043-98B2240F4C41}"/>
              </a:ext>
            </a:extLst>
          </p:cNvPr>
          <p:cNvSpPr/>
          <p:nvPr/>
        </p:nvSpPr>
        <p:spPr>
          <a:xfrm>
            <a:off x="0" y="4067175"/>
            <a:ext cx="7047345" cy="2790825"/>
          </a:xfrm>
          <a:custGeom>
            <a:avLst/>
            <a:gdLst>
              <a:gd name="connsiteX0" fmla="*/ 0 w 5667375"/>
              <a:gd name="connsiteY0" fmla="*/ 0 h 2771775"/>
              <a:gd name="connsiteX1" fmla="*/ 5667375 w 5667375"/>
              <a:gd name="connsiteY1" fmla="*/ 0 h 2771775"/>
              <a:gd name="connsiteX2" fmla="*/ 5667375 w 5667375"/>
              <a:gd name="connsiteY2" fmla="*/ 2771775 h 2771775"/>
              <a:gd name="connsiteX3" fmla="*/ 0 w 5667375"/>
              <a:gd name="connsiteY3" fmla="*/ 2771775 h 2771775"/>
              <a:gd name="connsiteX4" fmla="*/ 0 w 5667375"/>
              <a:gd name="connsiteY4" fmla="*/ 0 h 2771775"/>
              <a:gd name="connsiteX0" fmla="*/ 0 w 6819900"/>
              <a:gd name="connsiteY0" fmla="*/ 9525 h 2781300"/>
              <a:gd name="connsiteX1" fmla="*/ 6819900 w 6819900"/>
              <a:gd name="connsiteY1" fmla="*/ 0 h 2781300"/>
              <a:gd name="connsiteX2" fmla="*/ 5667375 w 6819900"/>
              <a:gd name="connsiteY2" fmla="*/ 2781300 h 2781300"/>
              <a:gd name="connsiteX3" fmla="*/ 0 w 6819900"/>
              <a:gd name="connsiteY3" fmla="*/ 2781300 h 2781300"/>
              <a:gd name="connsiteX4" fmla="*/ 0 w 6819900"/>
              <a:gd name="connsiteY4" fmla="*/ 9525 h 2781300"/>
              <a:gd name="connsiteX0" fmla="*/ 0 w 6858000"/>
              <a:gd name="connsiteY0" fmla="*/ 19050 h 2790825"/>
              <a:gd name="connsiteX1" fmla="*/ 6858000 w 6858000"/>
              <a:gd name="connsiteY1" fmla="*/ 0 h 2790825"/>
              <a:gd name="connsiteX2" fmla="*/ 5667375 w 6858000"/>
              <a:gd name="connsiteY2" fmla="*/ 2790825 h 2790825"/>
              <a:gd name="connsiteX3" fmla="*/ 0 w 6858000"/>
              <a:gd name="connsiteY3" fmla="*/ 2790825 h 2790825"/>
              <a:gd name="connsiteX4" fmla="*/ 0 w 6858000"/>
              <a:gd name="connsiteY4" fmla="*/ 19050 h 2790825"/>
              <a:gd name="connsiteX0" fmla="*/ 0 w 6858000"/>
              <a:gd name="connsiteY0" fmla="*/ 19050 h 2790825"/>
              <a:gd name="connsiteX1" fmla="*/ 6858000 w 6858000"/>
              <a:gd name="connsiteY1" fmla="*/ 0 h 2790825"/>
              <a:gd name="connsiteX2" fmla="*/ 6109431 w 6858000"/>
              <a:gd name="connsiteY2" fmla="*/ 2790825 h 2790825"/>
              <a:gd name="connsiteX3" fmla="*/ 0 w 6858000"/>
              <a:gd name="connsiteY3" fmla="*/ 2790825 h 2790825"/>
              <a:gd name="connsiteX4" fmla="*/ 0 w 6858000"/>
              <a:gd name="connsiteY4" fmla="*/ 19050 h 2790825"/>
              <a:gd name="connsiteX0" fmla="*/ 0 w 6858000"/>
              <a:gd name="connsiteY0" fmla="*/ 19050 h 2790825"/>
              <a:gd name="connsiteX1" fmla="*/ 6858000 w 6858000"/>
              <a:gd name="connsiteY1" fmla="*/ 0 h 2790825"/>
              <a:gd name="connsiteX2" fmla="*/ 6109431 w 6858000"/>
              <a:gd name="connsiteY2" fmla="*/ 2790825 h 2790825"/>
              <a:gd name="connsiteX3" fmla="*/ 0 w 6858000"/>
              <a:gd name="connsiteY3" fmla="*/ 2790825 h 2790825"/>
              <a:gd name="connsiteX4" fmla="*/ 0 w 6858000"/>
              <a:gd name="connsiteY4" fmla="*/ 19050 h 2790825"/>
              <a:gd name="connsiteX0" fmla="*/ 0 w 6858000"/>
              <a:gd name="connsiteY0" fmla="*/ 19050 h 2790825"/>
              <a:gd name="connsiteX1" fmla="*/ 6858000 w 6858000"/>
              <a:gd name="connsiteY1" fmla="*/ 0 h 2790825"/>
              <a:gd name="connsiteX2" fmla="*/ 6121104 w 6858000"/>
              <a:gd name="connsiteY2" fmla="*/ 2790825 h 2790825"/>
              <a:gd name="connsiteX3" fmla="*/ 0 w 6858000"/>
              <a:gd name="connsiteY3" fmla="*/ 2790825 h 2790825"/>
              <a:gd name="connsiteX4" fmla="*/ 0 w 6858000"/>
              <a:gd name="connsiteY4" fmla="*/ 19050 h 2790825"/>
              <a:gd name="connsiteX0" fmla="*/ 0 w 6776288"/>
              <a:gd name="connsiteY0" fmla="*/ 28575 h 2800350"/>
              <a:gd name="connsiteX1" fmla="*/ 6776288 w 6776288"/>
              <a:gd name="connsiteY1" fmla="*/ 0 h 2800350"/>
              <a:gd name="connsiteX2" fmla="*/ 6121104 w 6776288"/>
              <a:gd name="connsiteY2" fmla="*/ 2800350 h 2800350"/>
              <a:gd name="connsiteX3" fmla="*/ 0 w 6776288"/>
              <a:gd name="connsiteY3" fmla="*/ 2800350 h 2800350"/>
              <a:gd name="connsiteX4" fmla="*/ 0 w 6776288"/>
              <a:gd name="connsiteY4" fmla="*/ 28575 h 2800350"/>
              <a:gd name="connsiteX0" fmla="*/ 0 w 6776288"/>
              <a:gd name="connsiteY0" fmla="*/ 19050 h 2790825"/>
              <a:gd name="connsiteX1" fmla="*/ 6776288 w 6776288"/>
              <a:gd name="connsiteY1" fmla="*/ 0 h 2790825"/>
              <a:gd name="connsiteX2" fmla="*/ 6121104 w 6776288"/>
              <a:gd name="connsiteY2" fmla="*/ 2790825 h 2790825"/>
              <a:gd name="connsiteX3" fmla="*/ 0 w 6776288"/>
              <a:gd name="connsiteY3" fmla="*/ 2790825 h 2790825"/>
              <a:gd name="connsiteX4" fmla="*/ 0 w 6776288"/>
              <a:gd name="connsiteY4" fmla="*/ 19050 h 2790825"/>
              <a:gd name="connsiteX0" fmla="*/ 0 w 6776288"/>
              <a:gd name="connsiteY0" fmla="*/ 19050 h 2790825"/>
              <a:gd name="connsiteX1" fmla="*/ 6776288 w 6776288"/>
              <a:gd name="connsiteY1" fmla="*/ 0 h 2790825"/>
              <a:gd name="connsiteX2" fmla="*/ 6132777 w 6776288"/>
              <a:gd name="connsiteY2" fmla="*/ 2790825 h 2790825"/>
              <a:gd name="connsiteX3" fmla="*/ 0 w 6776288"/>
              <a:gd name="connsiteY3" fmla="*/ 2790825 h 2790825"/>
              <a:gd name="connsiteX4" fmla="*/ 0 w 6776288"/>
              <a:gd name="connsiteY4" fmla="*/ 19050 h 279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76288" h="2790825">
                <a:moveTo>
                  <a:pt x="0" y="19050"/>
                </a:moveTo>
                <a:lnTo>
                  <a:pt x="6776288" y="0"/>
                </a:lnTo>
                <a:lnTo>
                  <a:pt x="6132777" y="2790825"/>
                </a:lnTo>
                <a:lnTo>
                  <a:pt x="0" y="2790825"/>
                </a:lnTo>
                <a:lnTo>
                  <a:pt x="0" y="19050"/>
                </a:lnTo>
                <a:close/>
              </a:path>
            </a:pathLst>
          </a:custGeom>
          <a:gradFill>
            <a:gsLst>
              <a:gs pos="67000">
                <a:schemeClr val="accent3">
                  <a:alpha val="70000"/>
                </a:schemeClr>
              </a:gs>
              <a:gs pos="33000">
                <a:schemeClr val="accent2"/>
              </a:gs>
              <a:gs pos="0">
                <a:schemeClr val="accent1"/>
              </a:gs>
              <a:gs pos="100000">
                <a:schemeClr val="accent5">
                  <a:lumMod val="100000"/>
                  <a:alpha val="4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3">
            <a:extLst>
              <a:ext uri="{FF2B5EF4-FFF2-40B4-BE49-F238E27FC236}">
                <a16:creationId xmlns:a16="http://schemas.microsoft.com/office/drawing/2014/main" id="{E2B604B2-7D82-438C-932C-347EC1825B5C}"/>
              </a:ext>
            </a:extLst>
          </p:cNvPr>
          <p:cNvSpPr txBox="1">
            <a:spLocks/>
          </p:cNvSpPr>
          <p:nvPr/>
        </p:nvSpPr>
        <p:spPr>
          <a:xfrm>
            <a:off x="919573" y="4747270"/>
            <a:ext cx="5176427" cy="144016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" name="직사각형 5">
            <a:extLst>
              <a:ext uri="{FF2B5EF4-FFF2-40B4-BE49-F238E27FC236}">
                <a16:creationId xmlns:a16="http://schemas.microsoft.com/office/drawing/2014/main" id="{10218D52-5D31-494A-B7E5-E82B35C64339}"/>
              </a:ext>
            </a:extLst>
          </p:cNvPr>
          <p:cNvSpPr/>
          <p:nvPr/>
        </p:nvSpPr>
        <p:spPr>
          <a:xfrm>
            <a:off x="1469439" y="713211"/>
            <a:ext cx="426893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b="1" dirty="0">
                <a:cs typeface="Arial" pitchFamily="34" charset="0"/>
              </a:rPr>
              <a:t>This too Shall Pass</a:t>
            </a:r>
            <a:endParaRPr lang="en-US" altLang="ko-KR" sz="5400" b="1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FFCECBE-EB5E-4F38-9500-1D23F571BD0A}"/>
              </a:ext>
            </a:extLst>
          </p:cNvPr>
          <p:cNvSpPr/>
          <p:nvPr/>
        </p:nvSpPr>
        <p:spPr>
          <a:xfrm rot="10800000">
            <a:off x="5111759" y="2010918"/>
            <a:ext cx="626611" cy="579529"/>
          </a:xfrm>
          <a:custGeom>
            <a:avLst/>
            <a:gdLst/>
            <a:ahLst/>
            <a:cxnLst/>
            <a:rect l="l" t="t" r="r" b="b"/>
            <a:pathLst>
              <a:path w="152069" h="140643">
                <a:moveTo>
                  <a:pt x="139177" y="0"/>
                </a:moveTo>
                <a:lnTo>
                  <a:pt x="152069" y="20510"/>
                </a:lnTo>
                <a:cubicBezTo>
                  <a:pt x="141326" y="25003"/>
                  <a:pt x="133415" y="31693"/>
                  <a:pt x="128336" y="40581"/>
                </a:cubicBezTo>
                <a:cubicBezTo>
                  <a:pt x="123257" y="49469"/>
                  <a:pt x="120425" y="62410"/>
                  <a:pt x="119839" y="79404"/>
                </a:cubicBezTo>
                <a:lnTo>
                  <a:pt x="147381" y="79404"/>
                </a:lnTo>
                <a:lnTo>
                  <a:pt x="147381" y="140643"/>
                </a:lnTo>
                <a:lnTo>
                  <a:pt x="90831" y="140643"/>
                </a:lnTo>
                <a:lnTo>
                  <a:pt x="90831" y="92297"/>
                </a:lnTo>
                <a:cubicBezTo>
                  <a:pt x="90831" y="66122"/>
                  <a:pt x="93957" y="47174"/>
                  <a:pt x="100207" y="35454"/>
                </a:cubicBezTo>
                <a:cubicBezTo>
                  <a:pt x="108412" y="19827"/>
                  <a:pt x="121401" y="8009"/>
                  <a:pt x="139177" y="0"/>
                </a:cubicBezTo>
                <a:close/>
                <a:moveTo>
                  <a:pt x="48345" y="0"/>
                </a:moveTo>
                <a:lnTo>
                  <a:pt x="61238" y="20510"/>
                </a:lnTo>
                <a:cubicBezTo>
                  <a:pt x="50494" y="25003"/>
                  <a:pt x="42583" y="31693"/>
                  <a:pt x="37504" y="40581"/>
                </a:cubicBezTo>
                <a:cubicBezTo>
                  <a:pt x="32425" y="49469"/>
                  <a:pt x="29593" y="62410"/>
                  <a:pt x="29007" y="79404"/>
                </a:cubicBezTo>
                <a:lnTo>
                  <a:pt x="56550" y="79404"/>
                </a:lnTo>
                <a:lnTo>
                  <a:pt x="56550" y="140643"/>
                </a:lnTo>
                <a:lnTo>
                  <a:pt x="0" y="140643"/>
                </a:lnTo>
                <a:lnTo>
                  <a:pt x="0" y="92297"/>
                </a:lnTo>
                <a:cubicBezTo>
                  <a:pt x="0" y="66122"/>
                  <a:pt x="3125" y="47174"/>
                  <a:pt x="9376" y="35454"/>
                </a:cubicBezTo>
                <a:cubicBezTo>
                  <a:pt x="17580" y="19827"/>
                  <a:pt x="30570" y="8009"/>
                  <a:pt x="4834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E3793C-DB92-228E-9B1E-D16E6DBCF760}"/>
              </a:ext>
            </a:extLst>
          </p:cNvPr>
          <p:cNvSpPr txBox="1"/>
          <p:nvPr/>
        </p:nvSpPr>
        <p:spPr>
          <a:xfrm>
            <a:off x="3048000" y="28365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- Lady on the bus back in 2010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BF95A0-310F-C320-7AA0-2C1DCD56D6B1}"/>
              </a:ext>
            </a:extLst>
          </p:cNvPr>
          <p:cNvSpPr txBox="1"/>
          <p:nvPr/>
        </p:nvSpPr>
        <p:spPr>
          <a:xfrm>
            <a:off x="762876" y="4408809"/>
            <a:ext cx="5214511" cy="1846659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Origin:</a:t>
            </a:r>
          </a:p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(Persian: </a:t>
            </a:r>
            <a:r>
              <a:rPr lang="ar-AE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این نیز بگذرد,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r>
              <a:rPr lang="en-US" altLang="ko-KR" sz="20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romanized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: </a:t>
            </a:r>
            <a:r>
              <a:rPr lang="en-US" altLang="ko-KR" sz="20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īn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20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nīz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20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bogzarad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) </a:t>
            </a:r>
          </a:p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is a Persian adage translated and used in several languages.</a:t>
            </a:r>
          </a:p>
          <a:p>
            <a:endParaRPr lang="ko-KR" altLang="en-US" sz="20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F2D5E4B-9424-02C4-1305-9D0D0E6280F8}"/>
              </a:ext>
            </a:extLst>
          </p:cNvPr>
          <p:cNvSpPr/>
          <p:nvPr/>
        </p:nvSpPr>
        <p:spPr>
          <a:xfrm>
            <a:off x="762876" y="501956"/>
            <a:ext cx="626611" cy="579529"/>
          </a:xfrm>
          <a:custGeom>
            <a:avLst/>
            <a:gdLst/>
            <a:ahLst/>
            <a:cxnLst/>
            <a:rect l="l" t="t" r="r" b="b"/>
            <a:pathLst>
              <a:path w="152069" h="140643">
                <a:moveTo>
                  <a:pt x="139177" y="0"/>
                </a:moveTo>
                <a:lnTo>
                  <a:pt x="152069" y="20510"/>
                </a:lnTo>
                <a:cubicBezTo>
                  <a:pt x="141326" y="25003"/>
                  <a:pt x="133415" y="31693"/>
                  <a:pt x="128336" y="40581"/>
                </a:cubicBezTo>
                <a:cubicBezTo>
                  <a:pt x="123257" y="49469"/>
                  <a:pt x="120425" y="62410"/>
                  <a:pt x="119839" y="79404"/>
                </a:cubicBezTo>
                <a:lnTo>
                  <a:pt x="147381" y="79404"/>
                </a:lnTo>
                <a:lnTo>
                  <a:pt x="147381" y="140643"/>
                </a:lnTo>
                <a:lnTo>
                  <a:pt x="90831" y="140643"/>
                </a:lnTo>
                <a:lnTo>
                  <a:pt x="90831" y="92297"/>
                </a:lnTo>
                <a:cubicBezTo>
                  <a:pt x="90831" y="66122"/>
                  <a:pt x="93957" y="47174"/>
                  <a:pt x="100207" y="35454"/>
                </a:cubicBezTo>
                <a:cubicBezTo>
                  <a:pt x="108412" y="19827"/>
                  <a:pt x="121401" y="8009"/>
                  <a:pt x="139177" y="0"/>
                </a:cubicBezTo>
                <a:close/>
                <a:moveTo>
                  <a:pt x="48345" y="0"/>
                </a:moveTo>
                <a:lnTo>
                  <a:pt x="61238" y="20510"/>
                </a:lnTo>
                <a:cubicBezTo>
                  <a:pt x="50494" y="25003"/>
                  <a:pt x="42583" y="31693"/>
                  <a:pt x="37504" y="40581"/>
                </a:cubicBezTo>
                <a:cubicBezTo>
                  <a:pt x="32425" y="49469"/>
                  <a:pt x="29593" y="62410"/>
                  <a:pt x="29007" y="79404"/>
                </a:cubicBezTo>
                <a:lnTo>
                  <a:pt x="56550" y="79404"/>
                </a:lnTo>
                <a:lnTo>
                  <a:pt x="56550" y="140643"/>
                </a:lnTo>
                <a:lnTo>
                  <a:pt x="0" y="140643"/>
                </a:lnTo>
                <a:lnTo>
                  <a:pt x="0" y="92297"/>
                </a:lnTo>
                <a:cubicBezTo>
                  <a:pt x="0" y="66122"/>
                  <a:pt x="3125" y="47174"/>
                  <a:pt x="9376" y="35454"/>
                </a:cubicBezTo>
                <a:cubicBezTo>
                  <a:pt x="17580" y="19827"/>
                  <a:pt x="30570" y="8009"/>
                  <a:pt x="4834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56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1" y="4012624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Joke of the Day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34536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Leader for Succ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2C650"/>
      </a:accent1>
      <a:accent2>
        <a:srgbClr val="5CBE7A"/>
      </a:accent2>
      <a:accent3>
        <a:srgbClr val="2CB8AE"/>
      </a:accent3>
      <a:accent4>
        <a:srgbClr val="24A8C2"/>
      </a:accent4>
      <a:accent5>
        <a:srgbClr val="249ED2"/>
      </a:accent5>
      <a:accent6>
        <a:srgbClr val="3F3F3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Leader for Succ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2C650"/>
      </a:accent1>
      <a:accent2>
        <a:srgbClr val="5CBE7A"/>
      </a:accent2>
      <a:accent3>
        <a:srgbClr val="2CB8AE"/>
      </a:accent3>
      <a:accent4>
        <a:srgbClr val="24A8C2"/>
      </a:accent4>
      <a:accent5>
        <a:srgbClr val="249ED2"/>
      </a:accent5>
      <a:accent6>
        <a:srgbClr val="3F3F3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Leader for Succ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2C650"/>
      </a:accent1>
      <a:accent2>
        <a:srgbClr val="5CBE7A"/>
      </a:accent2>
      <a:accent3>
        <a:srgbClr val="2CB8AE"/>
      </a:accent3>
      <a:accent4>
        <a:srgbClr val="24A8C2"/>
      </a:accent4>
      <a:accent5>
        <a:srgbClr val="249ED2"/>
      </a:accent5>
      <a:accent6>
        <a:srgbClr val="3F3F3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6110</TotalTime>
  <Words>243</Words>
  <Application>Microsoft Office PowerPoint</Application>
  <PresentationFormat>Widescreen</PresentationFormat>
  <Paragraphs>71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-apple-system</vt:lpstr>
      <vt:lpstr>Inter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An, Junhan (Berkeley Heights)</cp:lastModifiedBy>
  <cp:revision>97</cp:revision>
  <dcterms:created xsi:type="dcterms:W3CDTF">2018-04-24T17:14:44Z</dcterms:created>
  <dcterms:modified xsi:type="dcterms:W3CDTF">2023-11-03T19:17:18Z</dcterms:modified>
</cp:coreProperties>
</file>

<file path=docProps/thumbnail.jpeg>
</file>